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BFD6-FB18-21BC-15C7-415268ABC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18E47-0A90-B4B8-D0B4-3605F6C4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53746-0BD7-C833-BE66-D36A40ECA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8784F-D361-94EE-8928-B62D8695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7ED3-7FC3-DF2B-D6CD-7B1DB4A1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9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FB78-DD32-1A48-523D-6B88D390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C1749-23AD-C6DE-6EC5-C8232D0C8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BAF9C-22A7-C897-E375-0DF713DC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5CDE-7B05-53FA-8B8F-673E1350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D24E-3129-F2F7-8A67-2BE77F73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945B9-2940-C7F3-E0CE-31A6DD60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BD8D-E89D-EC91-6920-E0D102B5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F053F-3576-5B42-9941-CAEAAD2FC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82F7-620D-F644-B8F6-77ADDD23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1C6E-C61F-E026-248F-E8EC0689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05A1-4281-D17E-6FF2-7BC2387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99C9-6351-EF90-07DC-8A8D3ECF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5F79-1417-7B4D-A7F5-6049537E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80CB-37E4-DCB8-9919-6B788096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D3AA3-074E-AE1B-40A7-F192FFB1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1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9A14-B737-8035-07EE-343D9D73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2FD59-5B30-F8FC-DEC7-479902B9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1583-D80D-DC83-18C6-66A61C28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97B4-00AA-AF5E-841A-A39B4DB3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AEC1-A45F-8E74-029E-5096DC2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7022-38B1-313B-7414-0505A57F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FD8BE-D857-C874-1FC9-052358ADB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C7F65-DE53-7B27-6824-555A5ED59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5CB67-4927-D04C-03B0-0B8406BF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FD1A4-947C-B2F3-C840-D6064166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16040-531F-06A1-8335-2D20A46A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9FB7-6F77-10FF-AF29-759E9CEDB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5E815-43FD-6020-90BA-E1122AD2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03DAD-A2C6-635F-C279-D0362737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F0C12-4ED5-0C91-4A82-B9AC166C6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8F1D3-A788-B6D5-57C3-9F70AA53A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E5E97-3B21-5FBE-56F5-B886DD43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EE54C-7592-25F2-13E4-7E404DF2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57C67-9273-23FF-3FC6-ACC54FE7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1094-076B-7D1F-7BFA-0434450A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2079B-6B5C-B462-D367-A8DDB7D9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0CC5C-9B30-EB03-7F5F-62086A89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51EF0-AC1B-7724-4EA4-2751F6DD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A4BE9-A456-AFBD-6E3D-D0EC636B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F3D8-8FE2-2E6C-2E20-911A8804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04F02-B9E2-096E-E96B-977764D9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921A-B62C-97C4-6D9D-118ABA18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A4CF-7A19-F8A9-E192-9D0ED9C5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D6E0-9BB0-FA78-0E58-B3C6A763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2478-6758-C0C1-04A5-901E8FA4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EE09A-1A9B-2E1C-25F6-A5AC5564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37D4-5455-6DF0-E834-3D7EC3E6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7FE8-95A3-9A3A-630B-1816ABE5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0371C-D39F-ED3D-F9E5-B9A23DD55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3B7D-9F6E-D601-E3AF-171E8EC09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EF812-45BF-86CA-48CB-D382797A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6E2F4-AF82-4B26-62B0-97EE5EB5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7FF7-E18F-5C9A-6E9E-BB0AFD34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5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0558A-B80C-765D-7885-0AE95ADD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3125-48AB-54E7-1398-82E126A0E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63B35-302B-A31D-3007-CDF4C867A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6EB23-1213-4147-A12C-527D8ABB1B81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C4DB4-F72F-6E6C-2D8E-255DA765C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4C61-044C-6832-61B6-95B84C302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9F4DA-CB0E-0D42-A02A-BFB0FDCB2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6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C54912C-8D8F-9C09-677D-0FB351C272B9}"/>
              </a:ext>
            </a:extLst>
          </p:cNvPr>
          <p:cNvGraphicFramePr>
            <a:graphicFrameLocks noGrp="1"/>
          </p:cNvGraphicFramePr>
          <p:nvPr/>
        </p:nvGraphicFramePr>
        <p:xfrm>
          <a:off x="2264228" y="1466052"/>
          <a:ext cx="81352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636485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D143F86-F993-4F9E-32AE-B7916ED755CB}"/>
              </a:ext>
            </a:extLst>
          </p:cNvPr>
          <p:cNvSpPr txBox="1"/>
          <p:nvPr/>
        </p:nvSpPr>
        <p:spPr>
          <a:xfrm>
            <a:off x="1132114" y="165334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2017-1E21-7507-F1EE-142AB4E945BF}"/>
              </a:ext>
            </a:extLst>
          </p:cNvPr>
          <p:cNvSpPr txBox="1"/>
          <p:nvPr/>
        </p:nvSpPr>
        <p:spPr>
          <a:xfrm>
            <a:off x="5290456" y="2743032"/>
            <a:ext cx="5453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Allocate Events</a:t>
            </a:r>
          </a:p>
          <a:p>
            <a:r>
              <a:rPr lang="en-US" dirty="0"/>
              <a:t>Event A: 2023-05-30 2359 to 2023-06-02 0000, effort 10</a:t>
            </a:r>
          </a:p>
          <a:p>
            <a:r>
              <a:rPr lang="en-US" dirty="0"/>
              <a:t>Event B: 2023-05-31 0000 to 2023-05-31 2359, effort 5</a:t>
            </a:r>
          </a:p>
          <a:p>
            <a:r>
              <a:rPr lang="en-US" dirty="0"/>
              <a:t>Event C: 2023-06-01 1100 to 2023-06-02 0000, effort 18 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BC2A2582-9A57-2A3D-24D8-BB224DA23462}"/>
              </a:ext>
            </a:extLst>
          </p:cNvPr>
          <p:cNvGraphicFramePr>
            <a:graphicFrameLocks noGrp="1"/>
          </p:cNvGraphicFramePr>
          <p:nvPr/>
        </p:nvGraphicFramePr>
        <p:xfrm>
          <a:off x="2264228" y="4366458"/>
          <a:ext cx="813525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31304985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85113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28661982"/>
                    </a:ext>
                  </a:extLst>
                </a:gridCol>
                <a:gridCol w="1636485">
                  <a:extLst>
                    <a:ext uri="{9D8B030D-6E8A-4147-A177-3AD203B41FA5}">
                      <a16:colId xmlns:a16="http://schemas.microsoft.com/office/drawing/2014/main" val="2291155946"/>
                    </a:ext>
                  </a:extLst>
                </a:gridCol>
                <a:gridCol w="1614715">
                  <a:extLst>
                    <a:ext uri="{9D8B030D-6E8A-4147-A177-3AD203B41FA5}">
                      <a16:colId xmlns:a16="http://schemas.microsoft.com/office/drawing/2014/main" val="1697686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Desired Workload: 20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Current Workload: 10</a:t>
                      </a:r>
                    </a:p>
                    <a:p>
                      <a:pPr algn="l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Tasks allocated: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2023-05-31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15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28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A,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2023-06-03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Desired Workload: 20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Workload: 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Tasks allocated: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0892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D8F469E-D16A-F843-35CE-DB5394F83DCA}"/>
              </a:ext>
            </a:extLst>
          </p:cNvPr>
          <p:cNvSpPr txBox="1"/>
          <p:nvPr/>
        </p:nvSpPr>
        <p:spPr>
          <a:xfrm>
            <a:off x="1132114" y="455374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After: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5EAB6A1-9CB5-6170-EB61-278D2DE9FE28}"/>
              </a:ext>
            </a:extLst>
          </p:cNvPr>
          <p:cNvSpPr/>
          <p:nvPr/>
        </p:nvSpPr>
        <p:spPr>
          <a:xfrm rot="5400000">
            <a:off x="4153359" y="3189443"/>
            <a:ext cx="1727199" cy="30750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Joy Ng Jing Ru</dc:creator>
  <cp:lastModifiedBy>Joy Ng Jing Ru</cp:lastModifiedBy>
  <cp:revision>1</cp:revision>
  <dcterms:created xsi:type="dcterms:W3CDTF">2023-04-09T02:49:22Z</dcterms:created>
  <dcterms:modified xsi:type="dcterms:W3CDTF">2023-04-09T02:50:11Z</dcterms:modified>
</cp:coreProperties>
</file>