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0D97-D7B9-E956-AC36-9C6F699AC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C187E-64E2-3EA6-A60C-77450C30A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62B6-6BC7-E290-DA72-8948F70B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E8F-27E8-564E-8802-89D5CCF2B11C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F3CC-1553-F9E4-CAEB-6C16E1E5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CA045-1794-6E30-1E7E-FF74A843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5B3-4BB2-C441-B32F-F0C582F2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C5F5-22F1-063E-5107-3B77B097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2B23F-6A17-9529-641C-059133F87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39C4-0944-181B-E77A-5551FDE7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E8F-27E8-564E-8802-89D5CCF2B11C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98136-799E-04FC-F813-F6BC78FE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397A-442F-5C8D-9B4B-6993A3C7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5B3-4BB2-C441-B32F-F0C582F2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08DB5-C8E5-13BC-98BB-8CFC5055A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61AF6-C55A-EF3C-DAC8-3C9A96A11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B542-6901-95B5-1B2B-CD6E2117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E8F-27E8-564E-8802-89D5CCF2B11C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5C2D-C5A1-7DA3-A7EA-A2245326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7BC5-11C9-F83B-FA41-615E37B5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5B3-4BB2-C441-B32F-F0C582F2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FB62-6A09-5262-2503-A1043386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F7F9-7CDB-4572-8557-B8502937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660D-9E01-46D1-02CF-7E1DDBA2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E8F-27E8-564E-8802-89D5CCF2B11C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5182-6408-A866-A90C-7AD3037B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CD8A-872A-D2C9-7D7D-1A89D349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5B3-4BB2-C441-B32F-F0C582F2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5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4A68-AB0D-B0D9-27BF-8FDF40AD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5B8F7-62C8-7551-A355-DEA7AF539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F71E-B564-8E2A-94B0-E5100935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E8F-27E8-564E-8802-89D5CCF2B11C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13552-6AC8-9501-E1B4-EE227248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0504-BB19-376E-1A57-8CBB234A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5B3-4BB2-C441-B32F-F0C582F2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1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D61F-1C77-CB8D-CAA8-361FEDCE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E8C1-9E75-A6D0-F802-2CB0C3910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3E19E-203C-78E6-0809-0340F7799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9F4A1-2701-4008-7B8C-9B8C0880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E8F-27E8-564E-8802-89D5CCF2B11C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45247-FFBF-FC3D-F124-2DBAF20A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98B2-36B2-D3A3-658A-0CC4277E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5B3-4BB2-C441-B32F-F0C582F2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5C47-2EC4-A28A-B228-395B2C6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A9D8E-8DFE-F7EE-00FA-192283A1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8CC7E-25AF-0B7F-6B4D-2EAEB1938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9F4BA-EFC1-D194-1208-1EBF0A3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458CF-755B-9422-914E-26B071569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8A18-D870-B0CD-7E5F-92BD2B57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E8F-27E8-564E-8802-89D5CCF2B11C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27EF3-AB0B-2BD8-7210-FBA7FBB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7C69B-C11B-43C1-75C2-5A656C42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5B3-4BB2-C441-B32F-F0C582F2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7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8240-0D6E-F49E-AF51-ACD8F027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D41E5-9D1C-AF89-F996-85A95A3F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E8F-27E8-564E-8802-89D5CCF2B11C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6D8BF-CBC1-3D97-1498-2951DAA9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4B6C4-A2D9-760D-3837-6F8CC0C9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5B3-4BB2-C441-B32F-F0C582F2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D57CA-3D26-D223-EFC2-CDC11695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E8F-27E8-564E-8802-89D5CCF2B11C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ACD94-DE0E-A177-8BA1-347F6F98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68305-B2BD-2ACD-62E5-2519B3EF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5B3-4BB2-C441-B32F-F0C582F2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22F7-1E6C-80AC-0249-AC7AA55C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8EE3-82B4-ABCC-9652-58E27A559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B872A-9852-6732-E487-BDE016FE0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D126-B0C3-C533-A030-D01761D7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E8F-27E8-564E-8802-89D5CCF2B11C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963E-51FA-FBBD-10E7-1F5CE35C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BB485-5E0A-100A-30AC-735724FC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5B3-4BB2-C441-B32F-F0C582F2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C7D8-CCEE-EF10-D473-9AB93EFE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DCBB4-1DFA-6E31-A306-393384BB8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1B206-AF40-D8C0-D5FB-FE02290C4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D241-042D-ED6B-CFA1-E4D8372B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E8F-27E8-564E-8802-89D5CCF2B11C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C6139-87BB-DB13-54C2-18ABF4C0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1E03C-325D-808B-ABF6-8A175365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5B3-4BB2-C441-B32F-F0C582F2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47A9D-7A82-9359-F25D-6239AFB8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1E456-DA8A-5DDE-34D7-91ECEDF05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EDF6-EC04-FCBB-A7DE-9363B9F78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0E8F-27E8-564E-8802-89D5CCF2B11C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63CB-4108-9EB1-3272-565994A1D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3914-F0FE-8998-0D9C-880DF83BB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85B3-4BB2-C441-B32F-F0C582F2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4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143F86-F993-4F9E-32AE-B7916ED755CB}"/>
              </a:ext>
            </a:extLst>
          </p:cNvPr>
          <p:cNvSpPr txBox="1"/>
          <p:nvPr/>
        </p:nvSpPr>
        <p:spPr>
          <a:xfrm>
            <a:off x="457200" y="16968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2017-1E21-7507-F1EE-142AB4E945BF}"/>
              </a:ext>
            </a:extLst>
          </p:cNvPr>
          <p:cNvSpPr txBox="1"/>
          <p:nvPr/>
        </p:nvSpPr>
        <p:spPr>
          <a:xfrm>
            <a:off x="4648199" y="2690336"/>
            <a:ext cx="5453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Allocate Simple Tasks</a:t>
            </a:r>
          </a:p>
          <a:p>
            <a:r>
              <a:rPr lang="en-US" dirty="0"/>
              <a:t>Simple Task G: effort 2</a:t>
            </a:r>
          </a:p>
          <a:p>
            <a:r>
              <a:rPr lang="en-US" dirty="0"/>
              <a:t>Simple Task H: effort 10</a:t>
            </a:r>
          </a:p>
          <a:p>
            <a:r>
              <a:rPr lang="en-US" dirty="0"/>
              <a:t>Simple Task I: effort 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F469E-D16A-F843-35CE-DB5394F83DCA}"/>
              </a:ext>
            </a:extLst>
          </p:cNvPr>
          <p:cNvSpPr txBox="1"/>
          <p:nvPr/>
        </p:nvSpPr>
        <p:spPr>
          <a:xfrm>
            <a:off x="457200" y="459729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After: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5EAB6A1-9CB5-6170-EB61-278D2DE9FE28}"/>
              </a:ext>
            </a:extLst>
          </p:cNvPr>
          <p:cNvSpPr/>
          <p:nvPr/>
        </p:nvSpPr>
        <p:spPr>
          <a:xfrm rot="5400000">
            <a:off x="3478445" y="3232986"/>
            <a:ext cx="1727199" cy="30750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BE51AAA3-7FB4-68CA-E647-CD542B82495B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433394"/>
          <a:ext cx="948145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43">
                  <a:extLst>
                    <a:ext uri="{9D8B030D-6E8A-4147-A177-3AD203B41FA5}">
                      <a16:colId xmlns:a16="http://schemas.microsoft.com/office/drawing/2014/main" val="3130498519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val="4085113175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val="1628661982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val="2291155946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val="1697686941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val="315697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2023-05-30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Desired Workload: 20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Current Workload: 38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Tasks allocated: A, D, 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2023-05-31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25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A, B,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28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A,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28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A,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2023-06-04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089210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BA981005-7E8A-0039-6E6D-E38DDDF505C9}"/>
              </a:ext>
            </a:extLst>
          </p:cNvPr>
          <p:cNvGraphicFramePr>
            <a:graphicFrameLocks noGrp="1"/>
          </p:cNvGraphicFramePr>
          <p:nvPr/>
        </p:nvGraphicFramePr>
        <p:xfrm>
          <a:off x="1447799" y="4509424"/>
          <a:ext cx="948145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43">
                  <a:extLst>
                    <a:ext uri="{9D8B030D-6E8A-4147-A177-3AD203B41FA5}">
                      <a16:colId xmlns:a16="http://schemas.microsoft.com/office/drawing/2014/main" val="3130498519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val="4085113175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val="1628661982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val="2291155946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val="1697686941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val="1731876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2023-05-30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Desired Workload: 20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Current Workload: 38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Tasks allocated: A, D, 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2023-05-31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25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A, B,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28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A,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28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A,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I, 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2023-06-04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08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80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Ng Jing Ru</dc:creator>
  <cp:lastModifiedBy>Joy Ng Jing Ru</cp:lastModifiedBy>
  <cp:revision>1</cp:revision>
  <dcterms:created xsi:type="dcterms:W3CDTF">2023-04-09T02:56:16Z</dcterms:created>
  <dcterms:modified xsi:type="dcterms:W3CDTF">2023-04-09T02:56:23Z</dcterms:modified>
</cp:coreProperties>
</file>