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913563" cy="565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517" y="924910"/>
            <a:ext cx="5876529" cy="1967559"/>
          </a:xfrm>
        </p:spPr>
        <p:txBody>
          <a:bodyPr anchor="b"/>
          <a:lstStyle>
            <a:lvl1pPr algn="ctr">
              <a:defRPr sz="45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96" y="2968346"/>
            <a:ext cx="5185172" cy="1364471"/>
          </a:xfrm>
        </p:spPr>
        <p:txBody>
          <a:bodyPr/>
          <a:lstStyle>
            <a:lvl1pPr marL="0" indent="0" algn="ctr">
              <a:buNone/>
              <a:defRPr sz="1815"/>
            </a:lvl1pPr>
            <a:lvl2pPr marL="345689" indent="0" algn="ctr">
              <a:buNone/>
              <a:defRPr sz="1512"/>
            </a:lvl2pPr>
            <a:lvl3pPr marL="691378" indent="0" algn="ctr">
              <a:buNone/>
              <a:defRPr sz="1361"/>
            </a:lvl3pPr>
            <a:lvl4pPr marL="1037067" indent="0" algn="ctr">
              <a:buNone/>
              <a:defRPr sz="1210"/>
            </a:lvl4pPr>
            <a:lvl5pPr marL="1382756" indent="0" algn="ctr">
              <a:buNone/>
              <a:defRPr sz="1210"/>
            </a:lvl5pPr>
            <a:lvl6pPr marL="1728445" indent="0" algn="ctr">
              <a:buNone/>
              <a:defRPr sz="1210"/>
            </a:lvl6pPr>
            <a:lvl7pPr marL="2074134" indent="0" algn="ctr">
              <a:buNone/>
              <a:defRPr sz="1210"/>
            </a:lvl7pPr>
            <a:lvl8pPr marL="2419822" indent="0" algn="ctr">
              <a:buNone/>
              <a:defRPr sz="1210"/>
            </a:lvl8pPr>
            <a:lvl9pPr marL="2765511" indent="0" algn="ctr">
              <a:buNone/>
              <a:defRPr sz="12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3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7519" y="300890"/>
            <a:ext cx="1490737" cy="47893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308" y="300890"/>
            <a:ext cx="4385792" cy="4789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07" y="1408952"/>
            <a:ext cx="5962948" cy="2350867"/>
          </a:xfrm>
        </p:spPr>
        <p:txBody>
          <a:bodyPr anchor="b"/>
          <a:lstStyle>
            <a:lvl1pPr>
              <a:defRPr sz="45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707" y="3782059"/>
            <a:ext cx="5962948" cy="1236265"/>
          </a:xfrm>
        </p:spPr>
        <p:txBody>
          <a:bodyPr/>
          <a:lstStyle>
            <a:lvl1pPr marL="0" indent="0">
              <a:buNone/>
              <a:defRPr sz="1815">
                <a:solidFill>
                  <a:schemeClr val="tx1"/>
                </a:solidFill>
              </a:defRPr>
            </a:lvl1pPr>
            <a:lvl2pPr marL="34568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378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706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75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445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4134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82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511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08" y="1504450"/>
            <a:ext cx="2938264" cy="358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991" y="1504450"/>
            <a:ext cx="2938264" cy="3585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08" y="300891"/>
            <a:ext cx="5962948" cy="1092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09" y="1385403"/>
            <a:ext cx="2924761" cy="678965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689" indent="0">
              <a:buNone/>
              <a:defRPr sz="1512" b="1"/>
            </a:lvl2pPr>
            <a:lvl3pPr marL="691378" indent="0">
              <a:buNone/>
              <a:defRPr sz="1361" b="1"/>
            </a:lvl3pPr>
            <a:lvl4pPr marL="1037067" indent="0">
              <a:buNone/>
              <a:defRPr sz="1210" b="1"/>
            </a:lvl4pPr>
            <a:lvl5pPr marL="1382756" indent="0">
              <a:buNone/>
              <a:defRPr sz="1210" b="1"/>
            </a:lvl5pPr>
            <a:lvl6pPr marL="1728445" indent="0">
              <a:buNone/>
              <a:defRPr sz="1210" b="1"/>
            </a:lvl6pPr>
            <a:lvl7pPr marL="2074134" indent="0">
              <a:buNone/>
              <a:defRPr sz="1210" b="1"/>
            </a:lvl7pPr>
            <a:lvl8pPr marL="2419822" indent="0">
              <a:buNone/>
              <a:defRPr sz="1210" b="1"/>
            </a:lvl8pPr>
            <a:lvl9pPr marL="2765511" indent="0">
              <a:buNone/>
              <a:defRPr sz="12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09" y="2064368"/>
            <a:ext cx="2924761" cy="3036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992" y="1385403"/>
            <a:ext cx="2939165" cy="678965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689" indent="0">
              <a:buNone/>
              <a:defRPr sz="1512" b="1"/>
            </a:lvl2pPr>
            <a:lvl3pPr marL="691378" indent="0">
              <a:buNone/>
              <a:defRPr sz="1361" b="1"/>
            </a:lvl3pPr>
            <a:lvl4pPr marL="1037067" indent="0">
              <a:buNone/>
              <a:defRPr sz="1210" b="1"/>
            </a:lvl4pPr>
            <a:lvl5pPr marL="1382756" indent="0">
              <a:buNone/>
              <a:defRPr sz="1210" b="1"/>
            </a:lvl5pPr>
            <a:lvl6pPr marL="1728445" indent="0">
              <a:buNone/>
              <a:defRPr sz="1210" b="1"/>
            </a:lvl6pPr>
            <a:lvl7pPr marL="2074134" indent="0">
              <a:buNone/>
              <a:defRPr sz="1210" b="1"/>
            </a:lvl7pPr>
            <a:lvl8pPr marL="2419822" indent="0">
              <a:buNone/>
              <a:defRPr sz="1210" b="1"/>
            </a:lvl8pPr>
            <a:lvl9pPr marL="2765511" indent="0">
              <a:buNone/>
              <a:defRPr sz="12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992" y="2064368"/>
            <a:ext cx="2939165" cy="3036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08" y="376767"/>
            <a:ext cx="2229804" cy="1318683"/>
          </a:xfrm>
        </p:spPr>
        <p:txBody>
          <a:bodyPr anchor="b"/>
          <a:lstStyle>
            <a:lvl1pPr>
              <a:defRPr sz="2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65" y="813713"/>
            <a:ext cx="3499991" cy="4016228"/>
          </a:xfrm>
        </p:spPr>
        <p:txBody>
          <a:bodyPr/>
          <a:lstStyle>
            <a:lvl1pPr>
              <a:defRPr sz="2420"/>
            </a:lvl1pPr>
            <a:lvl2pPr>
              <a:defRPr sz="2117"/>
            </a:lvl2pPr>
            <a:lvl3pPr>
              <a:defRPr sz="1815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208" y="1695450"/>
            <a:ext cx="2229804" cy="3141031"/>
          </a:xfrm>
        </p:spPr>
        <p:txBody>
          <a:bodyPr/>
          <a:lstStyle>
            <a:lvl1pPr marL="0" indent="0">
              <a:buNone/>
              <a:defRPr sz="1210"/>
            </a:lvl1pPr>
            <a:lvl2pPr marL="345689" indent="0">
              <a:buNone/>
              <a:defRPr sz="1059"/>
            </a:lvl2pPr>
            <a:lvl3pPr marL="691378" indent="0">
              <a:buNone/>
              <a:defRPr sz="907"/>
            </a:lvl3pPr>
            <a:lvl4pPr marL="1037067" indent="0">
              <a:buNone/>
              <a:defRPr sz="756"/>
            </a:lvl4pPr>
            <a:lvl5pPr marL="1382756" indent="0">
              <a:buNone/>
              <a:defRPr sz="756"/>
            </a:lvl5pPr>
            <a:lvl6pPr marL="1728445" indent="0">
              <a:buNone/>
              <a:defRPr sz="756"/>
            </a:lvl6pPr>
            <a:lvl7pPr marL="2074134" indent="0">
              <a:buNone/>
              <a:defRPr sz="756"/>
            </a:lvl7pPr>
            <a:lvl8pPr marL="2419822" indent="0">
              <a:buNone/>
              <a:defRPr sz="756"/>
            </a:lvl8pPr>
            <a:lvl9pPr marL="2765511" indent="0">
              <a:buNone/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08" y="376767"/>
            <a:ext cx="2229804" cy="1318683"/>
          </a:xfrm>
        </p:spPr>
        <p:txBody>
          <a:bodyPr anchor="b"/>
          <a:lstStyle>
            <a:lvl1pPr>
              <a:defRPr sz="2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9165" y="813713"/>
            <a:ext cx="3499991" cy="4016228"/>
          </a:xfrm>
        </p:spPr>
        <p:txBody>
          <a:bodyPr anchor="t"/>
          <a:lstStyle>
            <a:lvl1pPr marL="0" indent="0">
              <a:buNone/>
              <a:defRPr sz="2420"/>
            </a:lvl1pPr>
            <a:lvl2pPr marL="345689" indent="0">
              <a:buNone/>
              <a:defRPr sz="2117"/>
            </a:lvl2pPr>
            <a:lvl3pPr marL="691378" indent="0">
              <a:buNone/>
              <a:defRPr sz="1815"/>
            </a:lvl3pPr>
            <a:lvl4pPr marL="1037067" indent="0">
              <a:buNone/>
              <a:defRPr sz="1512"/>
            </a:lvl4pPr>
            <a:lvl5pPr marL="1382756" indent="0">
              <a:buNone/>
              <a:defRPr sz="1512"/>
            </a:lvl5pPr>
            <a:lvl6pPr marL="1728445" indent="0">
              <a:buNone/>
              <a:defRPr sz="1512"/>
            </a:lvl6pPr>
            <a:lvl7pPr marL="2074134" indent="0">
              <a:buNone/>
              <a:defRPr sz="1512"/>
            </a:lvl7pPr>
            <a:lvl8pPr marL="2419822" indent="0">
              <a:buNone/>
              <a:defRPr sz="1512"/>
            </a:lvl8pPr>
            <a:lvl9pPr marL="2765511" indent="0">
              <a:buNone/>
              <a:defRPr sz="1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208" y="1695450"/>
            <a:ext cx="2229804" cy="3141031"/>
          </a:xfrm>
        </p:spPr>
        <p:txBody>
          <a:bodyPr/>
          <a:lstStyle>
            <a:lvl1pPr marL="0" indent="0">
              <a:buNone/>
              <a:defRPr sz="1210"/>
            </a:lvl1pPr>
            <a:lvl2pPr marL="345689" indent="0">
              <a:buNone/>
              <a:defRPr sz="1059"/>
            </a:lvl2pPr>
            <a:lvl3pPr marL="691378" indent="0">
              <a:buNone/>
              <a:defRPr sz="907"/>
            </a:lvl3pPr>
            <a:lvl4pPr marL="1037067" indent="0">
              <a:buNone/>
              <a:defRPr sz="756"/>
            </a:lvl4pPr>
            <a:lvl5pPr marL="1382756" indent="0">
              <a:buNone/>
              <a:defRPr sz="756"/>
            </a:lvl5pPr>
            <a:lvl6pPr marL="1728445" indent="0">
              <a:buNone/>
              <a:defRPr sz="756"/>
            </a:lvl6pPr>
            <a:lvl7pPr marL="2074134" indent="0">
              <a:buNone/>
              <a:defRPr sz="756"/>
            </a:lvl7pPr>
            <a:lvl8pPr marL="2419822" indent="0">
              <a:buNone/>
              <a:defRPr sz="756"/>
            </a:lvl8pPr>
            <a:lvl9pPr marL="2765511" indent="0">
              <a:buNone/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308" y="300891"/>
            <a:ext cx="5962948" cy="109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308" y="1504450"/>
            <a:ext cx="5962948" cy="35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307" y="5238105"/>
            <a:ext cx="1555552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EE68-E589-48E0-A3AE-148695CD2945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18" y="5238105"/>
            <a:ext cx="2333328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2704" y="5238105"/>
            <a:ext cx="1555552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14E-0984-4F6A-97C4-E13FE8F4B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1378" rtl="0" eaLnBrk="1" latinLnBrk="0" hangingPunct="1">
        <a:lnSpc>
          <a:spcPct val="90000"/>
        </a:lnSpc>
        <a:spcBef>
          <a:spcPct val="0"/>
        </a:spcBef>
        <a:buNone/>
        <a:defRPr sz="33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44" indent="-172844" algn="l" defTabSz="691378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533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2pPr>
      <a:lvl3pPr marL="864222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911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600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289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978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667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8356" indent="-172844" algn="l" defTabSz="691378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89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378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067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756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445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134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822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511" algn="l" defTabSz="691378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7199B-AD6B-697B-60D6-C4A56F526360}"/>
              </a:ext>
            </a:extLst>
          </p:cNvPr>
          <p:cNvSpPr/>
          <p:nvPr/>
        </p:nvSpPr>
        <p:spPr>
          <a:xfrm>
            <a:off x="-13911" y="228383"/>
            <a:ext cx="6980744" cy="5233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82CDBC-605F-A383-1A1A-501692267811}"/>
              </a:ext>
            </a:extLst>
          </p:cNvPr>
          <p:cNvSpPr/>
          <p:nvPr/>
        </p:nvSpPr>
        <p:spPr>
          <a:xfrm>
            <a:off x="52140" y="5178184"/>
            <a:ext cx="6791026" cy="12819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8172-0A8D-EB0B-8370-F926C614C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" y="17081"/>
            <a:ext cx="182880" cy="182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58563-AF1E-EAB2-18DB-D6F35BD2B0EB}"/>
              </a:ext>
            </a:extLst>
          </p:cNvPr>
          <p:cNvSpPr txBox="1"/>
          <p:nvPr/>
        </p:nvSpPr>
        <p:spPr>
          <a:xfrm>
            <a:off x="154680" y="-45368"/>
            <a:ext cx="77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ptos Light" panose="020B0004020202020204" pitchFamily="34" charset="0"/>
              </a:rPr>
              <a:t>ConText</a:t>
            </a:r>
            <a:endParaRPr lang="en-US" dirty="0">
              <a:latin typeface="Aptos Light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4E278-97EA-1423-7447-558A140A61DF}"/>
              </a:ext>
            </a:extLst>
          </p:cNvPr>
          <p:cNvSpPr txBox="1"/>
          <p:nvPr/>
        </p:nvSpPr>
        <p:spPr>
          <a:xfrm>
            <a:off x="-13912" y="5430679"/>
            <a:ext cx="12560059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F81F-A420-84FE-ECF3-9C2AE8D272EB}"/>
              </a:ext>
            </a:extLst>
          </p:cNvPr>
          <p:cNvSpPr txBox="1"/>
          <p:nvPr/>
        </p:nvSpPr>
        <p:spPr>
          <a:xfrm>
            <a:off x="-67181" y="5400746"/>
            <a:ext cx="20013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ptos Light" panose="020B0004020202020204" pitchFamily="34" charset="0"/>
              </a:rPr>
              <a:t>.\data\</a:t>
            </a:r>
            <a:r>
              <a:rPr lang="en-US" sz="1200" dirty="0" err="1">
                <a:solidFill>
                  <a:schemeClr val="bg1"/>
                </a:solidFill>
                <a:latin typeface="Aptos Light" panose="020B0004020202020204" pitchFamily="34" charset="0"/>
              </a:rPr>
              <a:t>context.json</a:t>
            </a:r>
            <a:endParaRPr lang="en-US" sz="1200" dirty="0">
              <a:solidFill>
                <a:schemeClr val="bg1"/>
              </a:solidFill>
              <a:latin typeface="Aptos Light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1AB9F-BB7E-558E-E536-F7F98875C1E4}"/>
              </a:ext>
            </a:extLst>
          </p:cNvPr>
          <p:cNvSpPr/>
          <p:nvPr/>
        </p:nvSpPr>
        <p:spPr>
          <a:xfrm>
            <a:off x="-13912" y="231262"/>
            <a:ext cx="6927475" cy="5188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F68EA-F70C-8C4D-F34B-5EB7D744203B}"/>
              </a:ext>
            </a:extLst>
          </p:cNvPr>
          <p:cNvSpPr txBox="1"/>
          <p:nvPr/>
        </p:nvSpPr>
        <p:spPr>
          <a:xfrm>
            <a:off x="21945" y="469286"/>
            <a:ext cx="118814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Light" panose="020B0004020202020204" pitchFamily="34" charset="0"/>
              </a:rPr>
              <a:t>Enter command here…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BA2FF-2A7A-0D10-6BC0-65C7EF0779B0}"/>
              </a:ext>
            </a:extLst>
          </p:cNvPr>
          <p:cNvSpPr txBox="1"/>
          <p:nvPr/>
        </p:nvSpPr>
        <p:spPr>
          <a:xfrm>
            <a:off x="-47701" y="189496"/>
            <a:ext cx="161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Light" panose="020F0502020204030204" pitchFamily="34" charset="0"/>
                <a:cs typeface="Courier New" panose="02070309020205020404" pitchFamily="49" charset="0"/>
              </a:rPr>
              <a:t>File    Help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AEA072-CD4D-B06A-440E-619F14D62C3D}"/>
              </a:ext>
            </a:extLst>
          </p:cNvPr>
          <p:cNvCxnSpPr>
            <a:cxnSpLocks/>
          </p:cNvCxnSpPr>
          <p:nvPr/>
        </p:nvCxnSpPr>
        <p:spPr>
          <a:xfrm>
            <a:off x="52140" y="777063"/>
            <a:ext cx="67910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6D6E02D-3866-35C2-D3E2-AE18D4BB6E73}"/>
              </a:ext>
            </a:extLst>
          </p:cNvPr>
          <p:cNvSpPr/>
          <p:nvPr/>
        </p:nvSpPr>
        <p:spPr>
          <a:xfrm>
            <a:off x="61268" y="904970"/>
            <a:ext cx="6791026" cy="9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F74C0-E5D8-EFC8-8935-1302DF76ACE0}"/>
              </a:ext>
            </a:extLst>
          </p:cNvPr>
          <p:cNvSpPr/>
          <p:nvPr/>
        </p:nvSpPr>
        <p:spPr>
          <a:xfrm>
            <a:off x="52140" y="1997545"/>
            <a:ext cx="6791026" cy="10748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bg1"/>
                </a:solidFill>
                <a:latin typeface="Aptos Light" panose="020B0004020202020204" pitchFamily="34" charset="0"/>
              </a:rPr>
              <a:t>1. Alex Yeoh</a:t>
            </a:r>
          </a:p>
          <a:p>
            <a:endParaRPr lang="en-US" sz="1600" b="1" dirty="0">
              <a:solidFill>
                <a:schemeClr val="bg1"/>
              </a:solidFill>
              <a:latin typeface="Aptos Light" panose="020B0004020202020204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Aptos Light" panose="020B0004020202020204" pitchFamily="34" charset="0"/>
              </a:rPr>
              <a:t>87438807</a:t>
            </a:r>
          </a:p>
          <a:p>
            <a:r>
              <a:rPr lang="en-US" sz="1100" dirty="0">
                <a:solidFill>
                  <a:schemeClr val="bg1"/>
                </a:solidFill>
                <a:latin typeface="Aptos Light" panose="020B0004020202020204" pitchFamily="34" charset="0"/>
              </a:rPr>
              <a:t>alexyeoh@example.com</a:t>
            </a:r>
          </a:p>
          <a:p>
            <a:r>
              <a:rPr lang="en-US" sz="1100" dirty="0">
                <a:solidFill>
                  <a:schemeClr val="bg1"/>
                </a:solidFill>
                <a:latin typeface="Aptos Light" panose="020B0004020202020204" pitchFamily="34" charset="0"/>
              </a:rPr>
              <a:t>CS2103 Teammate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DCDCE1-5E3B-51BA-1BA7-26ABA4E4054E}"/>
              </a:ext>
            </a:extLst>
          </p:cNvPr>
          <p:cNvCxnSpPr/>
          <p:nvPr/>
        </p:nvCxnSpPr>
        <p:spPr>
          <a:xfrm>
            <a:off x="-13912" y="1924740"/>
            <a:ext cx="12203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01D0805-50E1-1284-3EB2-9264AD6A75F5}"/>
              </a:ext>
            </a:extLst>
          </p:cNvPr>
          <p:cNvSpPr/>
          <p:nvPr/>
        </p:nvSpPr>
        <p:spPr>
          <a:xfrm>
            <a:off x="61268" y="3072413"/>
            <a:ext cx="6791026" cy="10658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latin typeface="Aptos Light" panose="020B0004020202020204" pitchFamily="34" charset="0"/>
              </a:rPr>
              <a:t>2. Bernice Yu</a:t>
            </a:r>
          </a:p>
          <a:p>
            <a:endParaRPr lang="en-US" sz="1600" b="1" dirty="0">
              <a:latin typeface="Aptos Light" panose="020B0004020202020204" pitchFamily="34" charset="0"/>
            </a:endParaRPr>
          </a:p>
          <a:p>
            <a:r>
              <a:rPr lang="en-US" sz="1100" dirty="0">
                <a:latin typeface="Aptos Light" panose="020B0004020202020204" pitchFamily="34" charset="0"/>
              </a:rPr>
              <a:t>99272758</a:t>
            </a:r>
          </a:p>
          <a:p>
            <a:r>
              <a:rPr lang="en-US" sz="1100" dirty="0">
                <a:latin typeface="Aptos Light" panose="020B0004020202020204" pitchFamily="34" charset="0"/>
              </a:rPr>
              <a:t>berniceyu@example.com</a:t>
            </a:r>
          </a:p>
          <a:p>
            <a:r>
              <a:rPr lang="en-US" sz="1100" dirty="0">
                <a:latin typeface="Aptos Light" panose="020B0004020202020204" pitchFamily="34" charset="0"/>
              </a:rPr>
              <a:t>CS2103 Teammate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8744B2-7141-2114-66DC-CFFD8ABE9666}"/>
              </a:ext>
            </a:extLst>
          </p:cNvPr>
          <p:cNvSpPr/>
          <p:nvPr/>
        </p:nvSpPr>
        <p:spPr>
          <a:xfrm>
            <a:off x="52140" y="4134938"/>
            <a:ext cx="6791026" cy="10472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latin typeface="Aptos Light" panose="020B0004020202020204" pitchFamily="34" charset="0"/>
              </a:rPr>
              <a:t>3. Charlotte </a:t>
            </a:r>
            <a:r>
              <a:rPr lang="en-US" sz="1600" b="1" dirty="0" err="1">
                <a:latin typeface="Aptos Light" panose="020B0004020202020204" pitchFamily="34" charset="0"/>
              </a:rPr>
              <a:t>Oliverio</a:t>
            </a:r>
            <a:endParaRPr lang="en-US" sz="1600" b="1" dirty="0">
              <a:latin typeface="Aptos Light" panose="020B0004020202020204" pitchFamily="34" charset="0"/>
            </a:endParaRPr>
          </a:p>
          <a:p>
            <a:endParaRPr lang="en-US" sz="1600" b="1" dirty="0">
              <a:latin typeface="Aptos Light" panose="020B0004020202020204" pitchFamily="34" charset="0"/>
            </a:endParaRPr>
          </a:p>
          <a:p>
            <a:r>
              <a:rPr lang="en-US" sz="1100" dirty="0">
                <a:latin typeface="Aptos Light" panose="020B0004020202020204" pitchFamily="34" charset="0"/>
              </a:rPr>
              <a:t>93210283</a:t>
            </a:r>
          </a:p>
          <a:p>
            <a:r>
              <a:rPr lang="en-US" sz="1100" dirty="0">
                <a:latin typeface="Aptos Light" panose="020B0004020202020204" pitchFamily="34" charset="0"/>
              </a:rPr>
              <a:t>charlotte@example.com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DD140-79D1-9650-FA92-213D548F19D9}"/>
              </a:ext>
            </a:extLst>
          </p:cNvPr>
          <p:cNvSpPr txBox="1"/>
          <p:nvPr/>
        </p:nvSpPr>
        <p:spPr>
          <a:xfrm>
            <a:off x="149917" y="2293071"/>
            <a:ext cx="553846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ptos Light" panose="020B0004020202020204" pitchFamily="34" charset="0"/>
              </a:rPr>
              <a:t>Friend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4D1CCB-AA1F-1686-81EF-E01B868E8C8C}"/>
              </a:ext>
            </a:extLst>
          </p:cNvPr>
          <p:cNvSpPr txBox="1"/>
          <p:nvPr/>
        </p:nvSpPr>
        <p:spPr>
          <a:xfrm>
            <a:off x="154680" y="3361679"/>
            <a:ext cx="809398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ptos Light" panose="020B0004020202020204" pitchFamily="34" charset="0"/>
              </a:rPr>
              <a:t>Classmate</a:t>
            </a:r>
            <a:endParaRPr lang="en-US" sz="1100" dirty="0">
              <a:solidFill>
                <a:schemeClr val="bg1"/>
              </a:solidFill>
              <a:latin typeface="Aptos Light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4D26C-AF4B-08B4-D062-B3CC67823499}"/>
              </a:ext>
            </a:extLst>
          </p:cNvPr>
          <p:cNvSpPr txBox="1"/>
          <p:nvPr/>
        </p:nvSpPr>
        <p:spPr>
          <a:xfrm>
            <a:off x="154680" y="4409933"/>
            <a:ext cx="544321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ptos Light" panose="020B0004020202020204" pitchFamily="34" charset="0"/>
              </a:rPr>
              <a:t>Friend</a:t>
            </a:r>
            <a:endParaRPr lang="en-US" sz="900" dirty="0">
              <a:solidFill>
                <a:schemeClr val="bg1"/>
              </a:solidFill>
              <a:latin typeface="Aptos Light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FC2DE4-ACEA-4AB5-A762-9572B38E5626}"/>
              </a:ext>
            </a:extLst>
          </p:cNvPr>
          <p:cNvSpPr txBox="1"/>
          <p:nvPr/>
        </p:nvSpPr>
        <p:spPr>
          <a:xfrm>
            <a:off x="743983" y="2291276"/>
            <a:ext cx="773935" cy="24622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ptos Light" panose="020B0004020202020204" pitchFamily="34" charset="0"/>
              </a:rPr>
              <a:t>Classmate</a:t>
            </a:r>
          </a:p>
        </p:txBody>
      </p:sp>
      <p:pic>
        <p:nvPicPr>
          <p:cNvPr id="33" name="Graphic 32" descr="Close outline">
            <a:extLst>
              <a:ext uri="{FF2B5EF4-FFF2-40B4-BE49-F238E27FC236}">
                <a16:creationId xmlns:a16="http://schemas.microsoft.com/office/drawing/2014/main" id="{ADDF5410-ABCD-09A9-892A-B359C7B3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0286" y="16493"/>
            <a:ext cx="182880" cy="182880"/>
          </a:xfrm>
          <a:prstGeom prst="rect">
            <a:avLst/>
          </a:prstGeom>
        </p:spPr>
      </p:pic>
      <p:pic>
        <p:nvPicPr>
          <p:cNvPr id="35" name="Graphic 34" descr="Stop outline">
            <a:extLst>
              <a:ext uri="{FF2B5EF4-FFF2-40B4-BE49-F238E27FC236}">
                <a16:creationId xmlns:a16="http://schemas.microsoft.com/office/drawing/2014/main" id="{977B2D47-2406-48C2-0ACD-195C0CC57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117" y="16493"/>
            <a:ext cx="182880" cy="1828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1A7278-B9A9-E55A-571B-5FC9DE057B86}"/>
              </a:ext>
            </a:extLst>
          </p:cNvPr>
          <p:cNvCxnSpPr/>
          <p:nvPr/>
        </p:nvCxnSpPr>
        <p:spPr>
          <a:xfrm flipV="1">
            <a:off x="5863915" y="107933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8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3E237F43EFD04B86EFEF07F3A7C3CF" ma:contentTypeVersion="5" ma:contentTypeDescription="Create a new document." ma:contentTypeScope="" ma:versionID="c9d32174cf25c14eeb7c7300d0134f70">
  <xsd:schema xmlns:xsd="http://www.w3.org/2001/XMLSchema" xmlns:xs="http://www.w3.org/2001/XMLSchema" xmlns:p="http://schemas.microsoft.com/office/2006/metadata/properties" xmlns:ns3="9f4dcd62-d43f-485d-8473-b171de7de0e9" targetNamespace="http://schemas.microsoft.com/office/2006/metadata/properties" ma:root="true" ma:fieldsID="c971ed2477338ce0d29a928900756aa6" ns3:_="">
    <xsd:import namespace="9f4dcd62-d43f-485d-8473-b171de7de0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4dcd62-d43f-485d-8473-b171de7de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044539-CC4B-467C-8101-6DBF3B0B847A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9f4dcd62-d43f-485d-8473-b171de7de0e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ACACEF-4635-433F-B564-5079637FCA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20D7D-4741-40DB-B119-E44BB88B6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4dcd62-d43f-485d-8473-b171de7de0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</TotalTime>
  <Words>51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Rayshawn Tan Wee Rong</dc:creator>
  <cp:lastModifiedBy>Rayshawn Tan Wee Rong</cp:lastModifiedBy>
  <cp:revision>5</cp:revision>
  <dcterms:created xsi:type="dcterms:W3CDTF">2023-10-02T09:13:50Z</dcterms:created>
  <dcterms:modified xsi:type="dcterms:W3CDTF">2023-10-27T06:05:07Z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0x0101004A3E237F43EFD04B86EFEF07F3A7C3CF</vt:lpwstr>
  </property>
</Properties>
</file>