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610-6B64-C8DC-CA45-32244D729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31DD-1186-0BC5-CF2B-32861B7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7728-D08B-9DC2-8B00-FD5546A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2989-8177-9A94-399C-C982E771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DDA0-9427-10E8-3990-04DB40F4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D5FD-F4AC-3E08-51C2-8579AFDF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3FF2-2AB1-9D3F-4DEC-71988BE8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DBE9-8A9B-45D7-FC71-17D6EAF9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3470-49EF-DA6C-0275-B5F43CAE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C78-033E-1DF5-7A2D-1135365B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5250A-AB46-5796-838D-F204DBC69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BFEB9-8EAD-DA61-66F8-9DE8B045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7ADF-1AEA-AF68-90AB-DF5FE6C7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5512-16A9-DB55-0EDA-FA4C6237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C7F6-57B7-DAF5-FEE0-E6CF14E1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806C-DCB2-9959-7F37-51A7B706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A27B-6C91-895D-1597-32F94629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8F03-B921-5E5C-9666-1CBC3DD9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444A-8750-14E1-B0D3-4EF92286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ADAF-1AD1-3C16-9DA8-67720E24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7FC2-8B2E-9FEE-7D96-BF138A6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74FB-01B6-59E5-33FB-7DF3EC4A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F3FA-1015-FF9E-958C-1C513C4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00CD-C42A-B014-7B37-C0A89AA8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8F13-C432-BE1C-774F-D25AAF5A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1BC8-8B93-3A86-4886-43BF936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42C9-885C-4950-9179-109935E6B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FCAA-2883-396D-09A2-48CD7BC6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6091-19F9-B5B8-4B21-BCE4F755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B89D-2412-FD8E-6642-DD7B6E3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8227-2BB3-D8EA-8088-239B01C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B4AE-20BE-FD8E-CAF8-C02DB15F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34F8-0B6E-C8C1-BB12-1A46F715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0BC5-A0DC-ECCF-2EA0-0E7902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65137-CEDC-D9A7-803E-425477604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F94D-0FD3-CB50-77BE-A535A4CF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941B1-9319-7758-15E1-9743A776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134D5-6426-6A5A-A710-8A8949AE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2B8E3-97F4-35A3-4BDA-37E5794B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FB5F-AA77-2141-CF63-72E115D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BD57-B051-1368-78F9-50D4EA6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6867-204F-09CE-DBC0-615D1D6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9F772-0884-4FC6-3C64-D333999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69177-B404-F32D-9F2D-240D5353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393D-7853-27A6-F693-330E4879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67F73-00D9-8277-5FB1-030ACC94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51CC-23F7-4627-E59F-B841BD4B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0877-E93F-8AA2-422E-04846E6FD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09F2E-F1E8-F2D1-E76C-307F0081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1638-CC02-9D2C-11BD-CDC992F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4C4F-94A7-AA2A-CE40-6FAE2371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E329-5D1F-D1A9-7D92-5414F00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4B31-E8D7-4051-B905-A352835F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8B534-99A1-4001-41B2-2FFF32DEA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C9E6-C3EF-5BBE-924F-A8B758A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3B55-B3AC-0E46-30A5-5D4763DF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229C-1C37-B758-5052-19CA392B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9C5D-2C3D-D985-6F75-E82EC7A6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4F15E-15E9-37D7-9DA9-72C24B9E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0AA9-9EC7-7DB4-70A3-71258493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7CD2-87CB-CA47-C812-52D1F885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191C-8423-4C25-8857-D8FE69F10F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2DC0-0DAE-2F5A-D663-7CD3FE8BB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F7EE-6EA7-B224-1D88-A131FF54A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2BC4-D945-4422-BCBB-A73CB2FC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EE4C06-71C3-4DFD-E8D2-426FA198B6D9}"/>
              </a:ext>
            </a:extLst>
          </p:cNvPr>
          <p:cNvSpPr/>
          <p:nvPr/>
        </p:nvSpPr>
        <p:spPr>
          <a:xfrm>
            <a:off x="1571626" y="219076"/>
            <a:ext cx="6373890" cy="4468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38200-8D9F-AE0B-69C5-582A5EC5232B}"/>
              </a:ext>
            </a:extLst>
          </p:cNvPr>
          <p:cNvSpPr txBox="1"/>
          <p:nvPr/>
        </p:nvSpPr>
        <p:spPr>
          <a:xfrm>
            <a:off x="4043582" y="692975"/>
            <a:ext cx="1420582" cy="2616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:</a:t>
            </a:r>
            <a:r>
              <a:rPr lang="en-SG" sz="1100" b="1" dirty="0" err="1"/>
              <a:t>InformationWindow</a:t>
            </a:r>
            <a:endParaRPr 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F878-D73E-CDF5-B3E1-2E67F51637CC}"/>
              </a:ext>
            </a:extLst>
          </p:cNvPr>
          <p:cNvSpPr txBox="1"/>
          <p:nvPr/>
        </p:nvSpPr>
        <p:spPr>
          <a:xfrm>
            <a:off x="1950926" y="692975"/>
            <a:ext cx="1151277" cy="2616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:</a:t>
            </a:r>
            <a:r>
              <a:rPr lang="en-SG" sz="1100" b="1" dirty="0" err="1"/>
              <a:t>PersonListPanel</a:t>
            </a:r>
            <a:endParaRPr lang="en-US" sz="11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EC573C-DBDD-6958-1DF1-CB97F9D510C9}"/>
              </a:ext>
            </a:extLst>
          </p:cNvPr>
          <p:cNvCxnSpPr>
            <a:cxnSpLocks/>
          </p:cNvCxnSpPr>
          <p:nvPr/>
        </p:nvCxnSpPr>
        <p:spPr>
          <a:xfrm>
            <a:off x="2526564" y="954585"/>
            <a:ext cx="0" cy="39344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BCBD8-5AD3-2FEE-442A-B7C621EEBF07}"/>
              </a:ext>
            </a:extLst>
          </p:cNvPr>
          <p:cNvSpPr/>
          <p:nvPr/>
        </p:nvSpPr>
        <p:spPr>
          <a:xfrm>
            <a:off x="2469917" y="1348034"/>
            <a:ext cx="111848" cy="29816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B6104-7FB1-F2F3-4746-C3474EF1F49F}"/>
              </a:ext>
            </a:extLst>
          </p:cNvPr>
          <p:cNvSpPr txBox="1"/>
          <p:nvPr/>
        </p:nvSpPr>
        <p:spPr>
          <a:xfrm>
            <a:off x="4719347" y="23652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UI</a:t>
            </a:r>
            <a:endParaRPr lang="en-US" sz="1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095865-9B75-10AC-1D38-DB8A47FB80F9}"/>
              </a:ext>
            </a:extLst>
          </p:cNvPr>
          <p:cNvCxnSpPr>
            <a:cxnSpLocks/>
          </p:cNvCxnSpPr>
          <p:nvPr/>
        </p:nvCxnSpPr>
        <p:spPr>
          <a:xfrm>
            <a:off x="723900" y="1348033"/>
            <a:ext cx="174601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F91139-C56C-32E0-194D-355AA906B954}"/>
              </a:ext>
            </a:extLst>
          </p:cNvPr>
          <p:cNvSpPr txBox="1"/>
          <p:nvPr/>
        </p:nvSpPr>
        <p:spPr>
          <a:xfrm>
            <a:off x="707624" y="1086423"/>
            <a:ext cx="1747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 err="1"/>
              <a:t>onMouseClick</a:t>
            </a:r>
            <a:r>
              <a:rPr lang="en-SG" sz="1050" b="1" dirty="0"/>
              <a:t>(</a:t>
            </a:r>
            <a:r>
              <a:rPr lang="en-SG" sz="1050" b="1" dirty="0" err="1"/>
              <a:t>PersonCard</a:t>
            </a:r>
            <a:r>
              <a:rPr lang="en-SG" sz="1050" b="1" dirty="0"/>
              <a:t>)</a:t>
            </a:r>
            <a:endParaRPr lang="en-US" sz="105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EF892-21D2-B6C4-F001-CADB154740CC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753873" y="954585"/>
            <a:ext cx="4144" cy="65505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8280D9-A52C-FE14-B34E-9027007126A0}"/>
              </a:ext>
            </a:extLst>
          </p:cNvPr>
          <p:cNvSpPr/>
          <p:nvPr/>
        </p:nvSpPr>
        <p:spPr>
          <a:xfrm>
            <a:off x="3433030" y="1771293"/>
            <a:ext cx="3666802" cy="1353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293D0-6357-A9AC-D275-C9E1D7AFB2D2}"/>
              </a:ext>
            </a:extLst>
          </p:cNvPr>
          <p:cNvCxnSpPr>
            <a:cxnSpLocks/>
          </p:cNvCxnSpPr>
          <p:nvPr/>
        </p:nvCxnSpPr>
        <p:spPr>
          <a:xfrm flipV="1">
            <a:off x="2583211" y="1609643"/>
            <a:ext cx="2114014" cy="18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3E168-9189-69AD-E889-331F78D44CE4}"/>
              </a:ext>
            </a:extLst>
          </p:cNvPr>
          <p:cNvSpPr txBox="1"/>
          <p:nvPr/>
        </p:nvSpPr>
        <p:spPr>
          <a:xfrm>
            <a:off x="2809801" y="1348695"/>
            <a:ext cx="2000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 err="1"/>
              <a:t>displayInformation</a:t>
            </a:r>
            <a:r>
              <a:rPr lang="en-SG" sz="1050" b="1" dirty="0"/>
              <a:t>(Person)</a:t>
            </a:r>
            <a:endParaRPr lang="en-US" sz="1050" b="1" dirty="0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AB2D51DE-4DFE-3A85-9528-FEACFB8B3BAB}"/>
              </a:ext>
            </a:extLst>
          </p:cNvPr>
          <p:cNvSpPr/>
          <p:nvPr/>
        </p:nvSpPr>
        <p:spPr>
          <a:xfrm flipV="1">
            <a:off x="3436180" y="1765644"/>
            <a:ext cx="333344" cy="23870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EFB64D-EABF-E823-FBBC-95ABA2F2A8B4}"/>
              </a:ext>
            </a:extLst>
          </p:cNvPr>
          <p:cNvSpPr txBox="1"/>
          <p:nvPr/>
        </p:nvSpPr>
        <p:spPr>
          <a:xfrm>
            <a:off x="3427163" y="173587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alt</a:t>
            </a:r>
            <a:endParaRPr lang="en-US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339D6B-F5B5-FA23-3521-8FC177A222E2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3422368" y="2438662"/>
            <a:ext cx="3677464" cy="918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1FEAAE-72B3-95B1-B253-2C8FB56E6037}"/>
              </a:ext>
            </a:extLst>
          </p:cNvPr>
          <p:cNvSpPr txBox="1"/>
          <p:nvPr/>
        </p:nvSpPr>
        <p:spPr>
          <a:xfrm>
            <a:off x="3750220" y="1735871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[staff]</a:t>
            </a:r>
            <a:endParaRPr 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67375-0922-0F2E-753A-B0BD18E58FFB}"/>
              </a:ext>
            </a:extLst>
          </p:cNvPr>
          <p:cNvSpPr/>
          <p:nvPr/>
        </p:nvSpPr>
        <p:spPr>
          <a:xfrm>
            <a:off x="4697225" y="1609644"/>
            <a:ext cx="121584" cy="2393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539768-63DC-C141-9226-225909FF3738}"/>
              </a:ext>
            </a:extLst>
          </p:cNvPr>
          <p:cNvSpPr txBox="1"/>
          <p:nvPr/>
        </p:nvSpPr>
        <p:spPr>
          <a:xfrm>
            <a:off x="3742600" y="2438662"/>
            <a:ext cx="74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[patient]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6B80D9-B92E-AABA-C4A1-5B87F128DF4A}"/>
              </a:ext>
            </a:extLst>
          </p:cNvPr>
          <p:cNvSpPr/>
          <p:nvPr/>
        </p:nvSpPr>
        <p:spPr>
          <a:xfrm>
            <a:off x="4763081" y="2690758"/>
            <a:ext cx="113295" cy="2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80F984-7159-B8D9-6C91-C372F6415151}"/>
              </a:ext>
            </a:extLst>
          </p:cNvPr>
          <p:cNvSpPr/>
          <p:nvPr/>
        </p:nvSpPr>
        <p:spPr>
          <a:xfrm>
            <a:off x="4763081" y="2073303"/>
            <a:ext cx="113295" cy="2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2B3918-546A-1893-38E2-FB30F00A23B5}"/>
              </a:ext>
            </a:extLst>
          </p:cNvPr>
          <p:cNvCxnSpPr>
            <a:cxnSpLocks/>
          </p:cNvCxnSpPr>
          <p:nvPr/>
        </p:nvCxnSpPr>
        <p:spPr>
          <a:xfrm>
            <a:off x="4806896" y="1940719"/>
            <a:ext cx="17467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97AB67-349E-CA2A-2947-1A15BBD5BFCA}"/>
              </a:ext>
            </a:extLst>
          </p:cNvPr>
          <p:cNvCxnSpPr>
            <a:cxnSpLocks/>
          </p:cNvCxnSpPr>
          <p:nvPr/>
        </p:nvCxnSpPr>
        <p:spPr>
          <a:xfrm>
            <a:off x="4980585" y="1936104"/>
            <a:ext cx="0" cy="8993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6D0F8D-FEBD-C6E2-E40C-9180BCD98114}"/>
              </a:ext>
            </a:extLst>
          </p:cNvPr>
          <p:cNvCxnSpPr>
            <a:cxnSpLocks/>
          </p:cNvCxnSpPr>
          <p:nvPr/>
        </p:nvCxnSpPr>
        <p:spPr>
          <a:xfrm flipH="1">
            <a:off x="4876376" y="2026034"/>
            <a:ext cx="104209" cy="417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44A3F-4E57-F862-873A-CE6B6DBDD164}"/>
              </a:ext>
            </a:extLst>
          </p:cNvPr>
          <p:cNvCxnSpPr>
            <a:cxnSpLocks/>
          </p:cNvCxnSpPr>
          <p:nvPr/>
        </p:nvCxnSpPr>
        <p:spPr>
          <a:xfrm>
            <a:off x="4806896" y="2563726"/>
            <a:ext cx="17467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113921-6500-1094-D831-F0400D1FF8CB}"/>
              </a:ext>
            </a:extLst>
          </p:cNvPr>
          <p:cNvCxnSpPr>
            <a:cxnSpLocks/>
          </p:cNvCxnSpPr>
          <p:nvPr/>
        </p:nvCxnSpPr>
        <p:spPr>
          <a:xfrm>
            <a:off x="4980585" y="2559111"/>
            <a:ext cx="0" cy="8993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AD00FC-EE3D-83C5-95D8-BC3DB8DD7588}"/>
              </a:ext>
            </a:extLst>
          </p:cNvPr>
          <p:cNvCxnSpPr>
            <a:cxnSpLocks/>
          </p:cNvCxnSpPr>
          <p:nvPr/>
        </p:nvCxnSpPr>
        <p:spPr>
          <a:xfrm flipH="1">
            <a:off x="4876376" y="2649041"/>
            <a:ext cx="104209" cy="417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F8AD1A1-A7BB-9B26-FE94-962ED2EC9249}"/>
              </a:ext>
            </a:extLst>
          </p:cNvPr>
          <p:cNvSpPr txBox="1"/>
          <p:nvPr/>
        </p:nvSpPr>
        <p:spPr>
          <a:xfrm>
            <a:off x="4942232" y="1802599"/>
            <a:ext cx="2000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 err="1"/>
              <a:t>displayStaffInformation</a:t>
            </a:r>
            <a:r>
              <a:rPr lang="en-SG" sz="1050" b="1" dirty="0"/>
              <a:t>(Person)</a:t>
            </a:r>
            <a:endParaRPr lang="en-US" sz="105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5A58EB-5128-D6E5-B884-9B0E15A0486E}"/>
              </a:ext>
            </a:extLst>
          </p:cNvPr>
          <p:cNvSpPr txBox="1"/>
          <p:nvPr/>
        </p:nvSpPr>
        <p:spPr>
          <a:xfrm>
            <a:off x="4928480" y="2439725"/>
            <a:ext cx="2171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 err="1"/>
              <a:t>displayPatientInformation</a:t>
            </a:r>
            <a:r>
              <a:rPr lang="en-SG" sz="1050" b="1" dirty="0"/>
              <a:t>(Person)</a:t>
            </a:r>
            <a:endParaRPr lang="en-US" sz="105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C3FAA-274A-AA44-957D-1515E2371EE4}"/>
              </a:ext>
            </a:extLst>
          </p:cNvPr>
          <p:cNvSpPr/>
          <p:nvPr/>
        </p:nvSpPr>
        <p:spPr>
          <a:xfrm>
            <a:off x="4763081" y="3495311"/>
            <a:ext cx="113295" cy="2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928BC8-07EF-AD37-BFB7-C514E8DDEDD9}"/>
              </a:ext>
            </a:extLst>
          </p:cNvPr>
          <p:cNvCxnSpPr>
            <a:cxnSpLocks/>
          </p:cNvCxnSpPr>
          <p:nvPr/>
        </p:nvCxnSpPr>
        <p:spPr>
          <a:xfrm>
            <a:off x="4806896" y="3362727"/>
            <a:ext cx="17467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241E54-61EB-899D-FD7F-82DD1DDA7EB9}"/>
              </a:ext>
            </a:extLst>
          </p:cNvPr>
          <p:cNvCxnSpPr>
            <a:cxnSpLocks/>
          </p:cNvCxnSpPr>
          <p:nvPr/>
        </p:nvCxnSpPr>
        <p:spPr>
          <a:xfrm>
            <a:off x="4980585" y="3358112"/>
            <a:ext cx="0" cy="8993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6F81E0-610A-2EB8-6518-C497967F3594}"/>
              </a:ext>
            </a:extLst>
          </p:cNvPr>
          <p:cNvCxnSpPr>
            <a:cxnSpLocks/>
          </p:cNvCxnSpPr>
          <p:nvPr/>
        </p:nvCxnSpPr>
        <p:spPr>
          <a:xfrm flipH="1">
            <a:off x="4876376" y="3448042"/>
            <a:ext cx="104209" cy="417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630D5-F239-CE6B-57E8-604975D300A6}"/>
              </a:ext>
            </a:extLst>
          </p:cNvPr>
          <p:cNvSpPr txBox="1"/>
          <p:nvPr/>
        </p:nvSpPr>
        <p:spPr>
          <a:xfrm>
            <a:off x="4958981" y="3231408"/>
            <a:ext cx="1115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 err="1"/>
              <a:t>showWindow</a:t>
            </a:r>
            <a:r>
              <a:rPr lang="en-SG" sz="1050" b="1" dirty="0"/>
              <a:t>()</a:t>
            </a:r>
            <a:endParaRPr lang="en-US" sz="105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1C834D-FB7F-6516-112E-7A53599B8FDB}"/>
              </a:ext>
            </a:extLst>
          </p:cNvPr>
          <p:cNvCxnSpPr>
            <a:cxnSpLocks/>
          </p:cNvCxnSpPr>
          <p:nvPr/>
        </p:nvCxnSpPr>
        <p:spPr>
          <a:xfrm flipH="1">
            <a:off x="2583211" y="4005273"/>
            <a:ext cx="211401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80824-D47F-0F97-B115-F8C17191E7DE}"/>
              </a:ext>
            </a:extLst>
          </p:cNvPr>
          <p:cNvCxnSpPr>
            <a:cxnSpLocks/>
          </p:cNvCxnSpPr>
          <p:nvPr/>
        </p:nvCxnSpPr>
        <p:spPr>
          <a:xfrm>
            <a:off x="4754792" y="4002190"/>
            <a:ext cx="2072" cy="81741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B07AD-2BBF-A7CF-4A4C-924F312D47B5}"/>
              </a:ext>
            </a:extLst>
          </p:cNvPr>
          <p:cNvCxnSpPr>
            <a:cxnSpLocks/>
          </p:cNvCxnSpPr>
          <p:nvPr/>
        </p:nvCxnSpPr>
        <p:spPr>
          <a:xfrm>
            <a:off x="2517530" y="4344623"/>
            <a:ext cx="0" cy="47497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71C05C-687C-A342-FCF5-6E165F9B0237}"/>
              </a:ext>
            </a:extLst>
          </p:cNvPr>
          <p:cNvCxnSpPr>
            <a:cxnSpLocks/>
          </p:cNvCxnSpPr>
          <p:nvPr/>
        </p:nvCxnSpPr>
        <p:spPr>
          <a:xfrm flipH="1">
            <a:off x="723900" y="4329720"/>
            <a:ext cx="173167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4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Zhan Peng</dc:creator>
  <cp:lastModifiedBy>Lee Zhan Peng</cp:lastModifiedBy>
  <cp:revision>5</cp:revision>
  <dcterms:created xsi:type="dcterms:W3CDTF">2023-10-24T15:26:39Z</dcterms:created>
  <dcterms:modified xsi:type="dcterms:W3CDTF">2023-10-24T20:25:34Z</dcterms:modified>
</cp:coreProperties>
</file>