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1E93E-E97E-467D-B7C3-17D12CDDDABF}" v="36" dt="2023-10-24T19:06:2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92D-5644-6A18-175D-A0AC974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4A881-F9B5-DD0E-40C9-56FAAD50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5772-0400-4FED-9FD6-8A5F86DD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1992-1A1C-7540-D4AA-3420F5F9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60B9-F3A8-6A09-F5BF-97C6B0AF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921-C35E-BC9E-FF89-F391F060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FE424-03C0-80BA-BEED-B2FF5ECB5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C7BF-0EE1-988C-EC6B-DA82239C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15B5-4DE1-DE30-DE22-F0BD0BAB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2CC8-C675-1885-6A85-D7BAA601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B1A03-7BFB-CCA5-4273-890EDE804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4B649-31B7-BF60-6701-F741CB2D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4100-A72F-8555-BF54-D58B1019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3091-9F9C-ED9C-791B-EC9AC82A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E26F-B9C2-6F42-30B0-E6F6E731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69AF-FE52-EC82-95DB-3655601C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3225-BEE6-4891-9D89-FC3FE1D5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C896-31E9-034D-A482-02CF7AAF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33AD-E6B9-6E74-85B4-3E510DC9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227C-DA16-CCF2-05BA-CD5CE3CC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0F6A-FBE9-9EF5-C9B4-93324138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6CAF-B19F-30E4-5259-25066C5C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184E-17BB-7431-7503-CFC80D6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94FE-5BF4-A032-6FA0-89091435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2536-2C8F-C997-9DD7-AE79756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141A-2E75-6873-E9E4-70B50B26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25B1-B69B-9A9A-2F14-2FA44FC6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8070-0305-7F53-8EC3-09A0FCF9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5599D-7BF9-FF60-35E7-5E4AC3A6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E8A4-6A89-95D2-A45B-B1C939E3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3031-1D15-9788-FAEB-CD74F79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1C66-6DAE-120B-B49A-951C54AA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B8FB1-6609-EE91-06AB-EE9A031F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302A7-085C-F984-AD80-F02E511A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622BB-CCF8-5E73-9B8A-96860367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4412D-867F-4EB2-6D90-B8EB94039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A527A-99F2-46D1-A4C6-58D3E88C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8E62D-5AAF-D709-E2EE-7DCDE4F6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F94EE-02FB-AC5E-E95A-4826C990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A75C-D753-DBFE-6B7A-DD19A31A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E75E0-6E7E-706F-192C-E453FBC2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7525-5485-69FC-F633-D65C2FAB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5B800-B9A6-D43B-F210-6569BAC0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AAEE8-CB5E-4C16-0144-D40F73BA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E0BFA-48D4-1760-024E-CFD77DB7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6EDAB-C95D-D0EC-3994-4BE1968D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9C6E-469F-DB6C-4017-1DE37599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41A2-C55D-ADEF-A08E-68419EBF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35ABD-9C87-0EE2-07D1-B66FF355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D41D8-F3D0-CD3C-79A0-7637227B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21E5-877C-4F1F-23A0-2E388295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4EF2-C308-0C9F-4069-99DC620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5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E8C6-B43C-6856-EC0E-D0A5C9C2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DFA32-F8F7-8B12-BE40-D0760826C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36E8-0179-C3AB-3740-92D6D4DC4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937B9-060E-D41F-575C-B8CBF445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809C-935C-76FC-B4FE-02BB3368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727E-7ADB-8681-6BA9-FB533039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478C0-4E97-DC97-2142-DBA900F1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F283-7A94-6906-D343-5E3AE5FE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4000-E13F-E414-55AC-22DE10242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685B-BB9E-43A6-A336-6C41DC83F8E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3FC6-58B8-863C-182C-C1D5DFA4D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916E-7BD2-0634-8592-2C6990699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DCAA-A42E-4E43-90BE-DBBE61295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3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1C6D0-E7E5-3AA4-DC5F-20921C7696A6}"/>
              </a:ext>
            </a:extLst>
          </p:cNvPr>
          <p:cNvSpPr/>
          <p:nvPr/>
        </p:nvSpPr>
        <p:spPr>
          <a:xfrm>
            <a:off x="1227291" y="659606"/>
            <a:ext cx="8601075" cy="55387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7B026-BFE9-8BBB-54B6-774016E2A17F}"/>
              </a:ext>
            </a:extLst>
          </p:cNvPr>
          <p:cNvSpPr txBox="1"/>
          <p:nvPr/>
        </p:nvSpPr>
        <p:spPr>
          <a:xfrm>
            <a:off x="5032339" y="659606"/>
            <a:ext cx="77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Storage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AFEE2-4C2F-5F08-718F-FC6E12D6BF9A}"/>
              </a:ext>
            </a:extLst>
          </p:cNvPr>
          <p:cNvSpPr txBox="1"/>
          <p:nvPr/>
        </p:nvSpPr>
        <p:spPr>
          <a:xfrm>
            <a:off x="2363634" y="1263028"/>
            <a:ext cx="179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err="1"/>
              <a:t>AddressBook</a:t>
            </a:r>
            <a:r>
              <a:rPr lang="en-SG" sz="1400" b="1" dirty="0"/>
              <a:t> Storage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7686F-F5F4-E55B-3C98-D4D2657C8FD8}"/>
              </a:ext>
            </a:extLst>
          </p:cNvPr>
          <p:cNvSpPr txBox="1"/>
          <p:nvPr/>
        </p:nvSpPr>
        <p:spPr>
          <a:xfrm>
            <a:off x="7451644" y="1300901"/>
            <a:ext cx="1504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 err="1"/>
              <a:t>UserPrefs</a:t>
            </a:r>
            <a:r>
              <a:rPr lang="en-SG" sz="1400" b="1" dirty="0"/>
              <a:t> Storage</a:t>
            </a:r>
            <a:endParaRPr lang="en-US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4C7C90-10E8-9409-65BF-F2D0658CEB49}"/>
              </a:ext>
            </a:extLst>
          </p:cNvPr>
          <p:cNvSpPr/>
          <p:nvPr/>
        </p:nvSpPr>
        <p:spPr>
          <a:xfrm>
            <a:off x="1457738" y="1298325"/>
            <a:ext cx="3372103" cy="45502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95956-1BF1-23F4-308D-81C4DACCBE7E}"/>
              </a:ext>
            </a:extLst>
          </p:cNvPr>
          <p:cNvSpPr/>
          <p:nvPr/>
        </p:nvSpPr>
        <p:spPr>
          <a:xfrm>
            <a:off x="6816228" y="1298325"/>
            <a:ext cx="2774898" cy="45502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E2CE0-8A47-FE8A-3296-ED1D71021E60}"/>
              </a:ext>
            </a:extLst>
          </p:cNvPr>
          <p:cNvSpPr txBox="1"/>
          <p:nvPr/>
        </p:nvSpPr>
        <p:spPr>
          <a:xfrm>
            <a:off x="5032338" y="1608678"/>
            <a:ext cx="990976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&lt;&lt;interface&gt;&gt;</a:t>
            </a:r>
          </a:p>
          <a:p>
            <a:pPr algn="ctr"/>
            <a:r>
              <a:rPr lang="en-SG" sz="1100" b="1" dirty="0"/>
              <a:t>Storage</a:t>
            </a:r>
            <a:endParaRPr 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3FD46-08F9-F148-293B-5BD108A2B42E}"/>
              </a:ext>
            </a:extLst>
          </p:cNvPr>
          <p:cNvSpPr txBox="1"/>
          <p:nvPr/>
        </p:nvSpPr>
        <p:spPr>
          <a:xfrm>
            <a:off x="4949554" y="2702082"/>
            <a:ext cx="1157689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StorageManager</a:t>
            </a:r>
            <a:endParaRPr 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2ADF3-DD73-663A-63B1-16D55950AD7B}"/>
              </a:ext>
            </a:extLst>
          </p:cNvPr>
          <p:cNvSpPr txBox="1"/>
          <p:nvPr/>
        </p:nvSpPr>
        <p:spPr>
          <a:xfrm>
            <a:off x="2383759" y="1784961"/>
            <a:ext cx="1398140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&lt;&lt;interface&gt;&gt;</a:t>
            </a:r>
          </a:p>
          <a:p>
            <a:pPr algn="ctr"/>
            <a:r>
              <a:rPr lang="en-SG" sz="1100" b="1" dirty="0" err="1"/>
              <a:t>AddressBookStorage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7C7CC-1448-2D9F-D7ED-821331AD5B6B}"/>
              </a:ext>
            </a:extLst>
          </p:cNvPr>
          <p:cNvSpPr txBox="1"/>
          <p:nvPr/>
        </p:nvSpPr>
        <p:spPr>
          <a:xfrm>
            <a:off x="2257126" y="2723762"/>
            <a:ext cx="1651414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JsonAddressBookStorage</a:t>
            </a:r>
            <a:endParaRPr 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87DA7B-33FA-A171-AF67-3447BF4AE595}"/>
              </a:ext>
            </a:extLst>
          </p:cNvPr>
          <p:cNvSpPr txBox="1"/>
          <p:nvPr/>
        </p:nvSpPr>
        <p:spPr>
          <a:xfrm>
            <a:off x="2147316" y="3551108"/>
            <a:ext cx="1871025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JsonSerializableAddressBook</a:t>
            </a:r>
            <a:endParaRPr 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9CF35-AB0E-54ED-98AC-7F23FBA62BED}"/>
              </a:ext>
            </a:extLst>
          </p:cNvPr>
          <p:cNvSpPr txBox="1"/>
          <p:nvPr/>
        </p:nvSpPr>
        <p:spPr>
          <a:xfrm>
            <a:off x="1607082" y="4333847"/>
            <a:ext cx="1340432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JsonAdaptedPerson</a:t>
            </a:r>
            <a:endParaRPr lang="en-US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12660D-B5E4-E129-3EF7-78C754A63831}"/>
              </a:ext>
            </a:extLst>
          </p:cNvPr>
          <p:cNvSpPr txBox="1"/>
          <p:nvPr/>
        </p:nvSpPr>
        <p:spPr>
          <a:xfrm>
            <a:off x="1515710" y="5021340"/>
            <a:ext cx="1523174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JsonAdaptedAffiliation</a:t>
            </a:r>
            <a:endParaRPr 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2F40E1-4377-9B70-0B6C-69AC4FFE8186}"/>
              </a:ext>
            </a:extLst>
          </p:cNvPr>
          <p:cNvSpPr txBox="1"/>
          <p:nvPr/>
        </p:nvSpPr>
        <p:spPr>
          <a:xfrm>
            <a:off x="7604795" y="1947510"/>
            <a:ext cx="1197765" cy="4308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&lt;&lt;interface&gt;&gt;</a:t>
            </a:r>
          </a:p>
          <a:p>
            <a:pPr algn="ctr"/>
            <a:r>
              <a:rPr lang="en-SG" sz="1100" b="1" dirty="0" err="1"/>
              <a:t>UserPrefsStorage</a:t>
            </a:r>
            <a:endParaRPr 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D0C4C-F422-49B7-D276-0E9D306742F5}"/>
              </a:ext>
            </a:extLst>
          </p:cNvPr>
          <p:cNvSpPr txBox="1"/>
          <p:nvPr/>
        </p:nvSpPr>
        <p:spPr>
          <a:xfrm>
            <a:off x="7475823" y="2866701"/>
            <a:ext cx="1451038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JsonUserPrefsStorage</a:t>
            </a:r>
            <a:endParaRPr lang="en-US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EE4EA9-0461-66BC-780F-B1E1914C13EB}"/>
              </a:ext>
            </a:extLst>
          </p:cNvPr>
          <p:cNvCxnSpPr>
            <a:cxnSpLocks/>
          </p:cNvCxnSpPr>
          <p:nvPr/>
        </p:nvCxnSpPr>
        <p:spPr>
          <a:xfrm>
            <a:off x="5809669" y="443883"/>
            <a:ext cx="0" cy="115605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97F6E5A-D513-4550-C2B9-8FD42C76D4EA}"/>
              </a:ext>
            </a:extLst>
          </p:cNvPr>
          <p:cNvSpPr/>
          <p:nvPr/>
        </p:nvSpPr>
        <p:spPr>
          <a:xfrm>
            <a:off x="5433944" y="2056969"/>
            <a:ext cx="180975" cy="219075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85C7B0-4530-B4A2-FFA6-245BD0C60509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flipH="1" flipV="1">
            <a:off x="5524432" y="2276044"/>
            <a:ext cx="3967" cy="4260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E6B4A8F-AF88-17A1-D2F8-FF43F08D63DB}"/>
              </a:ext>
            </a:extLst>
          </p:cNvPr>
          <p:cNvSpPr/>
          <p:nvPr/>
        </p:nvSpPr>
        <p:spPr>
          <a:xfrm rot="15842263">
            <a:off x="3803350" y="1858076"/>
            <a:ext cx="180975" cy="219075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A3D720-1C18-0CF4-561E-6DB608AA4C71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4002782" y="1824122"/>
            <a:ext cx="1029556" cy="13211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585B32B-545D-981C-AA19-2EF4F9C33C58}"/>
              </a:ext>
            </a:extLst>
          </p:cNvPr>
          <p:cNvSpPr/>
          <p:nvPr/>
        </p:nvSpPr>
        <p:spPr>
          <a:xfrm rot="6315643">
            <a:off x="7389108" y="2012024"/>
            <a:ext cx="180975" cy="219075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8B5308-43D0-5F6F-CF32-9B033A74FEC2}"/>
              </a:ext>
            </a:extLst>
          </p:cNvPr>
          <p:cNvCxnSpPr>
            <a:cxnSpLocks/>
            <a:stCxn id="38" idx="3"/>
            <a:endCxn id="12" idx="3"/>
          </p:cNvCxnSpPr>
          <p:nvPr/>
        </p:nvCxnSpPr>
        <p:spPr>
          <a:xfrm flipH="1" flipV="1">
            <a:off x="6023314" y="1824122"/>
            <a:ext cx="1350606" cy="26860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681389B-1285-E818-04FC-07EE99648502}"/>
              </a:ext>
            </a:extLst>
          </p:cNvPr>
          <p:cNvSpPr/>
          <p:nvPr/>
        </p:nvSpPr>
        <p:spPr>
          <a:xfrm>
            <a:off x="8081640" y="2378397"/>
            <a:ext cx="180975" cy="219075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183455-B831-0C39-57BF-B0E7409E7AC9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8172128" y="2597472"/>
            <a:ext cx="3395" cy="26422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25BB9EB-8062-E33B-E50F-F638AB958E9C}"/>
              </a:ext>
            </a:extLst>
          </p:cNvPr>
          <p:cNvSpPr/>
          <p:nvPr/>
        </p:nvSpPr>
        <p:spPr>
          <a:xfrm>
            <a:off x="2995877" y="2218193"/>
            <a:ext cx="180975" cy="219075"/>
          </a:xfrm>
          <a:prstGeom prst="triangl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A914D9-5F62-3AF5-40DA-278AB5A4113D}"/>
              </a:ext>
            </a:extLst>
          </p:cNvPr>
          <p:cNvCxnSpPr>
            <a:cxnSpLocks/>
            <a:stCxn id="15" idx="0"/>
            <a:endCxn id="50" idx="3"/>
          </p:cNvCxnSpPr>
          <p:nvPr/>
        </p:nvCxnSpPr>
        <p:spPr>
          <a:xfrm flipV="1">
            <a:off x="3082833" y="2437268"/>
            <a:ext cx="3532" cy="2864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63898A-6D85-AF4A-F764-B499ED9CDFC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082829" y="2985372"/>
            <a:ext cx="4" cy="56573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6BCBCF-4BEF-C549-C2DF-0275A25707F6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277298" y="3812718"/>
            <a:ext cx="805531" cy="52112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06716F-08F8-DD33-10F7-C0DD8456184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2277297" y="4595457"/>
            <a:ext cx="1" cy="4258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F1E0B-448C-2AD9-371F-22EB02303CC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11580" y="2218193"/>
            <a:ext cx="1437974" cy="6146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0DDBAA-21D3-E8CE-186A-DF768E037EA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107243" y="2386829"/>
            <a:ext cx="1737157" cy="44605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0378D91-844C-A03C-B064-818866FAF730}"/>
              </a:ext>
            </a:extLst>
          </p:cNvPr>
          <p:cNvSpPr txBox="1"/>
          <p:nvPr/>
        </p:nvSpPr>
        <p:spPr>
          <a:xfrm>
            <a:off x="3446286" y="22586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1</a:t>
            </a:r>
            <a:endParaRPr 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44F8E9-6A3F-897D-BE61-121132202FC0}"/>
              </a:ext>
            </a:extLst>
          </p:cNvPr>
          <p:cNvSpPr txBox="1"/>
          <p:nvPr/>
        </p:nvSpPr>
        <p:spPr>
          <a:xfrm>
            <a:off x="7617845" y="2425083"/>
            <a:ext cx="270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1</a:t>
            </a:r>
            <a:endParaRPr 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AAB203-AF40-B57D-C367-209EE13E1BAE}"/>
              </a:ext>
            </a:extLst>
          </p:cNvPr>
          <p:cNvSpPr txBox="1"/>
          <p:nvPr/>
        </p:nvSpPr>
        <p:spPr>
          <a:xfrm>
            <a:off x="2145690" y="40655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*</a:t>
            </a:r>
            <a:endParaRPr 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9F54F2-C43A-23FB-D34D-73C90C51BB47}"/>
              </a:ext>
            </a:extLst>
          </p:cNvPr>
          <p:cNvSpPr txBox="1"/>
          <p:nvPr/>
        </p:nvSpPr>
        <p:spPr>
          <a:xfrm>
            <a:off x="2058739" y="4769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*</a:t>
            </a:r>
            <a:endParaRPr 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5E9D57-7552-FE9D-4C57-91E42B564087}"/>
              </a:ext>
            </a:extLst>
          </p:cNvPr>
          <p:cNvSpPr txBox="1"/>
          <p:nvPr/>
        </p:nvSpPr>
        <p:spPr>
          <a:xfrm>
            <a:off x="2436035" y="5428870"/>
            <a:ext cx="2326279" cy="2616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 err="1"/>
              <a:t>CustomJsonAdaptedPersonSerializer</a:t>
            </a:r>
            <a:endParaRPr lang="en-US" sz="1100" b="1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E570703-F95D-90D3-98CE-60A7CC6D6F93}"/>
              </a:ext>
            </a:extLst>
          </p:cNvPr>
          <p:cNvCxnSpPr>
            <a:cxnSpLocks/>
            <a:stCxn id="17" idx="3"/>
            <a:endCxn id="85" idx="0"/>
          </p:cNvCxnSpPr>
          <p:nvPr/>
        </p:nvCxnSpPr>
        <p:spPr>
          <a:xfrm>
            <a:off x="2947514" y="4464652"/>
            <a:ext cx="651661" cy="96421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EFCABF8-5EA9-2E2C-5987-611460856668}"/>
              </a:ext>
            </a:extLst>
          </p:cNvPr>
          <p:cNvSpPr txBox="1"/>
          <p:nvPr/>
        </p:nvSpPr>
        <p:spPr>
          <a:xfrm>
            <a:off x="3577493" y="51225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/>
              <a:t>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208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A3CE86E7FA34282FF48CD06982898" ma:contentTypeVersion="4" ma:contentTypeDescription="Create a new document." ma:contentTypeScope="" ma:versionID="e2f6c3a7261b8a9df29398c921b3a86b">
  <xsd:schema xmlns:xsd="http://www.w3.org/2001/XMLSchema" xmlns:xs="http://www.w3.org/2001/XMLSchema" xmlns:p="http://schemas.microsoft.com/office/2006/metadata/properties" xmlns:ns3="ee9c854b-a6c4-44c4-a9e5-70a85b302341" targetNamespace="http://schemas.microsoft.com/office/2006/metadata/properties" ma:root="true" ma:fieldsID="fe0f4cc4050ef066f8c0bdb9ee9041a6" ns3:_="">
    <xsd:import namespace="ee9c854b-a6c4-44c4-a9e5-70a85b3023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c854b-a6c4-44c4-a9e5-70a85b302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FB0225-91FD-4C23-8DCD-8CCF707E2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9c854b-a6c4-44c4-a9e5-70a85b302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8A66F7-985E-41B6-A996-6EC46656EC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61938F-3238-4A8F-B715-4640E8671B39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ee9c854b-a6c4-44c4-a9e5-70a85b302341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Zhan Peng</dc:creator>
  <cp:lastModifiedBy>Lee Zhan Peng</cp:lastModifiedBy>
  <cp:revision>2</cp:revision>
  <dcterms:created xsi:type="dcterms:W3CDTF">2023-10-24T18:47:53Z</dcterms:created>
  <dcterms:modified xsi:type="dcterms:W3CDTF">2023-10-24T19:07:25Z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0x0101009AEA3CE86E7FA34282FF48CD06982898</vt:lpwstr>
  </property>
</Properties>
</file>