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72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690" autoAdjust="0"/>
    <p:restoredTop sz="94660"/>
  </p:normalViewPr>
  <p:slideViewPr>
    <p:cSldViewPr snapToGrid="0">
      <p:cViewPr varScale="1">
        <p:scale>
          <a:sx n="123" d="100"/>
          <a:sy n="123" d="100"/>
        </p:scale>
        <p:origin x="20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B9B7D-B735-4AB2-9EAE-37C4E389DAEA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C4DEC5-D961-454B-B513-D4073C699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06354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5E0142-ADE0-4FBA-B81F-F80133E72762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868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071F3D-B5C5-4944-B224-D977C2FF30DA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25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824696-9A8E-4C71-8314-2F8300B4A8DC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148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B46F4-A060-432F-B070-635194129F8A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21402" y="-49763"/>
            <a:ext cx="472362" cy="365125"/>
          </a:xfrm>
          <a:prstGeom prst="roundRect">
            <a:avLst/>
          </a:prstGeom>
        </p:spPr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833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4B3CC-CD65-4F86-B2EB-26462E2AD268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826760" y="-44755"/>
            <a:ext cx="416767" cy="298580"/>
          </a:xfrm>
          <a:prstGeom prst="roundRect">
            <a:avLst/>
          </a:prstGeom>
          <a:solidFill>
            <a:schemeClr val="tx1"/>
          </a:solidFill>
        </p:spPr>
        <p:txBody>
          <a:bodyPr/>
          <a:lstStyle>
            <a:lvl1pPr algn="l">
              <a:defRPr>
                <a:solidFill>
                  <a:schemeClr val="bg1"/>
                </a:solidFill>
              </a:defRPr>
            </a:lvl1pPr>
          </a:lstStyle>
          <a:p>
            <a:fld id="{E6E71C63-259C-4224-A922-20AE72C42E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48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176EC-6D60-4D32-BA78-E8950EC75B70}" type="datetime1">
              <a:rPr lang="en-SG" smtClean="0"/>
              <a:t>12/10/25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722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3124D-EBF7-463E-B2A3-4E174B41914A}" type="datetime1">
              <a:rPr lang="en-SG" smtClean="0"/>
              <a:t>12/10/25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FF13BB-69E5-4F37-B757-BAA535D77D00}" type="datetime1">
              <a:rPr lang="en-SG" smtClean="0"/>
              <a:t>12/10/25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02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E4EDF6-2996-4D94-B218-88F6564B208F}" type="datetime1">
              <a:rPr lang="en-SG" smtClean="0"/>
              <a:t>12/10/25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520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FF626-CF96-428C-8930-264B689F17F3}" type="datetime1">
              <a:rPr lang="en-SG" smtClean="0"/>
              <a:t>12/10/25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172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342EB-EAAA-4C41-B485-444717C02FFE}" type="datetime1">
              <a:rPr lang="en-SG" smtClean="0"/>
              <a:t>12/10/25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201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772B4B-2457-4ABA-8709-1E709921CFEF}" type="datetime1">
              <a:rPr lang="en-SG" smtClean="0"/>
              <a:t>12/10/25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71638" y="1"/>
            <a:ext cx="472362" cy="36512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bg1"/>
                </a:solidFill>
              </a:defRPr>
            </a:lvl1pPr>
          </a:lstStyle>
          <a:p>
            <a:pPr algn="ctr"/>
            <a:fld id="{E6E71C63-259C-4224-A922-20AE72C42E43}" type="slidenum">
              <a:rPr lang="en-US" smtClean="0"/>
              <a:pPr algn="ctr"/>
              <a:t>‹#›</a:t>
            </a:fld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748434" y="48445"/>
            <a:ext cx="48357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[slides to be used by CS2103/T</a:t>
            </a:r>
            <a:r>
              <a:rPr lang="en-US" sz="1400" baseline="0" dirty="0">
                <a:solidFill>
                  <a:schemeClr val="bg1">
                    <a:lumMod val="75000"/>
                  </a:schemeClr>
                </a:solidFill>
              </a:rPr>
              <a:t>]</a:t>
            </a:r>
            <a:endParaRPr lang="en-US" sz="1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721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769905" y="1457233"/>
            <a:ext cx="8080479" cy="2845052"/>
          </a:xfrm>
        </p:spPr>
        <p:txBody>
          <a:bodyPr>
            <a:normAutofit/>
          </a:bodyPr>
          <a:lstStyle/>
          <a:p>
            <a:r>
              <a:rPr lang="en-US" sz="2400" dirty="0" err="1"/>
              <a:t>tP</a:t>
            </a:r>
            <a:r>
              <a:rPr lang="en-US" sz="2400" dirty="0"/>
              <a:t> – week 8: Try to finish v1.2 on time.</a:t>
            </a:r>
          </a:p>
          <a:p>
            <a:r>
              <a:rPr lang="en-US" sz="2400" dirty="0" err="1"/>
              <a:t>tP</a:t>
            </a:r>
            <a:r>
              <a:rPr lang="en-US" sz="2400" dirty="0"/>
              <a:t> – week 9: Get started on v1.3 soon after.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E71C63-259C-4224-A922-20AE72C42E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294965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5046</TotalTime>
  <Words>28</Words>
  <Application>Microsoft Macintosh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What’s next?</vt:lpstr>
    </vt:vector>
  </TitlesOfParts>
  <Company>National University of Singapore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CS2103/T</dc:title>
  <dc:creator>Damith Chatura Rajapakse</dc:creator>
  <cp:lastModifiedBy>Damith Chatura Rajapakse</cp:lastModifiedBy>
  <cp:revision>221</cp:revision>
  <dcterms:created xsi:type="dcterms:W3CDTF">2020-08-24T08:16:48Z</dcterms:created>
  <dcterms:modified xsi:type="dcterms:W3CDTF">2025-10-12T13:05:22Z</dcterms:modified>
</cp:coreProperties>
</file>