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53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01F903-F0F6-475B-AB5A-C450B5623410}"/>
              </a:ext>
            </a:extLst>
          </p:cNvPr>
          <p:cNvGrpSpPr/>
          <p:nvPr/>
        </p:nvGrpSpPr>
        <p:grpSpPr>
          <a:xfrm>
            <a:off x="861863" y="1113740"/>
            <a:ext cx="8026337" cy="5096560"/>
            <a:chOff x="811050" y="703928"/>
            <a:chExt cx="8096634" cy="59190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63286F6-5D39-4437-ACED-6D1C0564FDCB}"/>
                </a:ext>
              </a:extLst>
            </p:cNvPr>
            <p:cNvGrpSpPr/>
            <p:nvPr/>
          </p:nvGrpSpPr>
          <p:grpSpPr>
            <a:xfrm>
              <a:off x="818070" y="703928"/>
              <a:ext cx="7152934" cy="5919096"/>
              <a:chOff x="721298" y="839834"/>
              <a:chExt cx="7106342" cy="7024414"/>
            </a:xfrm>
          </p:grpSpPr>
          <p:sp>
            <p:nvSpPr>
              <p:cNvPr id="5" name="Line 13"/>
              <p:cNvSpPr>
                <a:spLocks noChangeShapeType="1"/>
              </p:cNvSpPr>
              <p:nvPr/>
            </p:nvSpPr>
            <p:spPr bwMode="auto">
              <a:xfrm flipH="1">
                <a:off x="721298" y="839834"/>
                <a:ext cx="0" cy="7024414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728769" y="1273822"/>
                <a:ext cx="1904183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3143305" y="1536670"/>
                <a:ext cx="0" cy="269837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V="1">
                <a:off x="3159315" y="2819959"/>
                <a:ext cx="1720998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843342" y="1735307"/>
                <a:ext cx="2500554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parseCommand</a:t>
                </a:r>
                <a:r>
                  <a:rPr lang="en-US" sz="1500" i="1" dirty="0"/>
                  <a:t>(</a:t>
                </a:r>
                <a:r>
                  <a:rPr lang="en-US" sz="1500" i="1" dirty="0" err="1"/>
                  <a:t>userInput</a:t>
                </a:r>
                <a:r>
                  <a:rPr lang="en-US" sz="1500" i="1" dirty="0"/>
                  <a:t>)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1133142" y="2795516"/>
                <a:ext cx="1710047" cy="76355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return reference to </a:t>
                </a:r>
                <a:r>
                  <a:rPr lang="en-US" sz="1500" i="1" dirty="0" err="1"/>
                  <a:t>AddCommand</a:t>
                </a:r>
                <a:endParaRPr lang="en-US" sz="1500" i="1" dirty="0"/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flipV="1">
                <a:off x="724593" y="2180860"/>
                <a:ext cx="2418711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1211846" y="920055"/>
                <a:ext cx="1182981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Parser()</a:t>
                </a:r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 flipH="1">
                <a:off x="5583867" y="2639101"/>
                <a:ext cx="0" cy="4936363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15">
                <a:extLst>
                  <a:ext uri="{FF2B5EF4-FFF2-40B4-BE49-F238E27FC236}">
                    <a16:creationId xmlns:a16="http://schemas.microsoft.com/office/drawing/2014/main" id="{0EB24DA8-2498-4853-AED4-3458A81C4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594" y="4352051"/>
                <a:ext cx="4859273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15">
                <a:extLst>
                  <a:ext uri="{FF2B5EF4-FFF2-40B4-BE49-F238E27FC236}">
                    <a16:creationId xmlns:a16="http://schemas.microsoft.com/office/drawing/2014/main" id="{9BC66A45-C94A-4E62-8981-39EC5DA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4137" y="4627084"/>
                <a:ext cx="2233503" cy="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Text Box 25">
                <a:extLst>
                  <a:ext uri="{FF2B5EF4-FFF2-40B4-BE49-F238E27FC236}">
                    <a16:creationId xmlns:a16="http://schemas.microsoft.com/office/drawing/2014/main" id="{342B431E-151F-4A55-A1AE-57F6FE56D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3780" y="2458242"/>
                <a:ext cx="1412001" cy="44540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AddCommand</a:t>
                </a:r>
                <a:r>
                  <a:rPr lang="en-US" sz="1500" i="1" dirty="0"/>
                  <a:t>()</a:t>
                </a:r>
              </a:p>
            </p:txBody>
          </p: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5278BFBC-6FA4-432C-994E-8DD2A55ED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40604" y="3459569"/>
                <a:ext cx="2418711" cy="0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Text Box 25">
                <a:extLst>
                  <a:ext uri="{FF2B5EF4-FFF2-40B4-BE49-F238E27FC236}">
                    <a16:creationId xmlns:a16="http://schemas.microsoft.com/office/drawing/2014/main" id="{34020A70-184B-4A57-816D-CCE686742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4577" y="3995543"/>
                <a:ext cx="886908" cy="3231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execute()</a:t>
                </a:r>
              </a:p>
            </p:txBody>
          </p:sp>
          <p:sp>
            <p:nvSpPr>
              <p:cNvPr id="52" name="Line 13">
                <a:extLst>
                  <a:ext uri="{FF2B5EF4-FFF2-40B4-BE49-F238E27FC236}">
                    <a16:creationId xmlns:a16="http://schemas.microsoft.com/office/drawing/2014/main" id="{C30F3633-BE5D-441D-9C87-D00C0DFC3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20170" y="3139120"/>
                <a:ext cx="0" cy="4681062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B6AEF2A-70C0-4C86-ACC0-ED4823D6AC46}"/>
                  </a:ext>
                </a:extLst>
              </p:cNvPr>
              <p:cNvCxnSpPr/>
              <p:nvPr/>
            </p:nvCxnSpPr>
            <p:spPr>
              <a:xfrm rot="16200000" flipV="1">
                <a:off x="5443887" y="7487609"/>
                <a:ext cx="284430" cy="267655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664B067-90B9-447F-947E-62F78A316229}"/>
                  </a:ext>
                </a:extLst>
              </p:cNvPr>
              <p:cNvCxnSpPr/>
              <p:nvPr/>
            </p:nvCxnSpPr>
            <p:spPr>
              <a:xfrm rot="5400000">
                <a:off x="5437298" y="7492103"/>
                <a:ext cx="288176" cy="26600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A935255C-2F87-41E9-BCE8-F6798CB9D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13187" y="5058101"/>
                <a:ext cx="2214453" cy="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4880314" y="2350503"/>
                <a:ext cx="1412002" cy="827185"/>
              </a:xfrm>
              <a:prstGeom prst="rect">
                <a:avLst/>
              </a:prstGeom>
              <a:ln w="19050"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</a:t>
                </a:r>
                <a:r>
                  <a:rPr lang="en-US" sz="1500" dirty="0" err="1">
                    <a:solidFill>
                      <a:prstClr val="black"/>
                    </a:solidFill>
                  </a:rPr>
                  <a:t>AddCommand</a:t>
                </a:r>
                <a:endParaRPr lang="en-US" sz="1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728DD1-DFDC-4E29-A683-00329337F665}"/>
                </a:ext>
              </a:extLst>
            </p:cNvPr>
            <p:cNvGrpSpPr/>
            <p:nvPr/>
          </p:nvGrpSpPr>
          <p:grpSpPr>
            <a:xfrm>
              <a:off x="5334000" y="4675735"/>
              <a:ext cx="3573684" cy="827870"/>
              <a:chOff x="5325541" y="866527"/>
              <a:chExt cx="3390962" cy="81358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D2C2257-3ECD-47F4-9E03-5FE3F2C9575E}"/>
                  </a:ext>
                </a:extLst>
              </p:cNvPr>
              <p:cNvSpPr/>
              <p:nvPr/>
            </p:nvSpPr>
            <p:spPr>
              <a:xfrm>
                <a:off x="5325541" y="942423"/>
                <a:ext cx="3390962" cy="73768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Rectangle: Top Corners One Rounded and One Snipped 56">
                <a:extLst>
                  <a:ext uri="{FF2B5EF4-FFF2-40B4-BE49-F238E27FC236}">
                    <a16:creationId xmlns:a16="http://schemas.microsoft.com/office/drawing/2014/main" id="{48978760-D24A-40B1-87D7-2CA21E6EC3F1}"/>
                  </a:ext>
                </a:extLst>
              </p:cNvPr>
              <p:cNvSpPr/>
              <p:nvPr/>
            </p:nvSpPr>
            <p:spPr>
              <a:xfrm rot="10800000" flipH="1">
                <a:off x="5325542" y="942614"/>
                <a:ext cx="885621" cy="285313"/>
              </a:xfrm>
              <a:prstGeom prst="snipRoundRect">
                <a:avLst/>
              </a:prstGeom>
              <a:solidFill>
                <a:schemeClr val="bg1">
                  <a:lumMod val="95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D96F86C-54E5-40F7-B7AE-2E623965D4ED}"/>
                  </a:ext>
                </a:extLst>
              </p:cNvPr>
              <p:cNvSpPr txBox="1"/>
              <p:nvPr/>
            </p:nvSpPr>
            <p:spPr>
              <a:xfrm>
                <a:off x="5504929" y="866527"/>
                <a:ext cx="538901" cy="737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ref</a:t>
                </a:r>
              </a:p>
              <a:p>
                <a:endParaRPr lang="en-S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0536AE-575F-4115-8F41-555F680D0D45}"/>
                  </a:ext>
                </a:extLst>
              </p:cNvPr>
              <p:cNvSpPr txBox="1"/>
              <p:nvPr/>
            </p:nvSpPr>
            <p:spPr>
              <a:xfrm>
                <a:off x="6200471" y="1059043"/>
                <a:ext cx="1591933" cy="421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add item values</a:t>
                </a:r>
              </a:p>
            </p:txBody>
          </p:sp>
        </p:grpSp>
        <p:sp>
          <p:nvSpPr>
            <p:cNvPr id="50" name="Line 16">
              <a:extLst>
                <a:ext uri="{FF2B5EF4-FFF2-40B4-BE49-F238E27FC236}">
                  <a16:creationId xmlns:a16="http://schemas.microsoft.com/office/drawing/2014/main" id="{6085326A-F568-46DA-B294-6BEC6242F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1050" y="5813883"/>
              <a:ext cx="4911807" cy="0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2128C05-856A-4938-B71C-ECD99FD9D540}"/>
                </a:ext>
              </a:extLst>
            </p:cNvPr>
            <p:cNvCxnSpPr/>
            <p:nvPr/>
          </p:nvCxnSpPr>
          <p:spPr>
            <a:xfrm rot="16200000" flipV="1">
              <a:off x="3142987" y="3414133"/>
              <a:ext cx="239674" cy="26941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382CFC8-C40F-4EAF-8CEE-9E91A04AB338}"/>
                </a:ext>
              </a:extLst>
            </p:cNvPr>
            <p:cNvCxnSpPr/>
            <p:nvPr/>
          </p:nvCxnSpPr>
          <p:spPr>
            <a:xfrm rot="5400000">
              <a:off x="3136661" y="3418056"/>
              <a:ext cx="242830" cy="267751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Google Shape;58;p14">
            <a:extLst>
              <a:ext uri="{FF2B5EF4-FFF2-40B4-BE49-F238E27FC236}">
                <a16:creationId xmlns:a16="http://schemas.microsoft.com/office/drawing/2014/main" id="{3D90DBE3-C8E3-430F-8BE1-A093C877BE79}"/>
              </a:ext>
            </a:extLst>
          </p:cNvPr>
          <p:cNvSpPr/>
          <p:nvPr/>
        </p:nvSpPr>
        <p:spPr>
          <a:xfrm>
            <a:off x="148671" y="772020"/>
            <a:ext cx="1426383" cy="370071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300" dirty="0"/>
          </a:p>
        </p:txBody>
      </p:sp>
      <p:sp>
        <p:nvSpPr>
          <p:cNvPr id="36" name="Google Shape;59;p14">
            <a:extLst>
              <a:ext uri="{FF2B5EF4-FFF2-40B4-BE49-F238E27FC236}">
                <a16:creationId xmlns:a16="http://schemas.microsoft.com/office/drawing/2014/main" id="{C2419E8E-5014-4431-9EF7-172D5FAC61AC}"/>
              </a:ext>
            </a:extLst>
          </p:cNvPr>
          <p:cNvSpPr/>
          <p:nvPr/>
        </p:nvSpPr>
        <p:spPr>
          <a:xfrm>
            <a:off x="2783757" y="1158351"/>
            <a:ext cx="1060854" cy="459999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300" dirty="0"/>
          </a:p>
        </p:txBody>
      </p:sp>
      <p:sp>
        <p:nvSpPr>
          <p:cNvPr id="39" name="Google Shape;62;p14">
            <a:extLst>
              <a:ext uri="{FF2B5EF4-FFF2-40B4-BE49-F238E27FC236}">
                <a16:creationId xmlns:a16="http://schemas.microsoft.com/office/drawing/2014/main" id="{AC6D3D30-01A8-4435-AC88-E970B9ED747F}"/>
              </a:ext>
            </a:extLst>
          </p:cNvPr>
          <p:cNvSpPr/>
          <p:nvPr/>
        </p:nvSpPr>
        <p:spPr>
          <a:xfrm>
            <a:off x="6928211" y="2209805"/>
            <a:ext cx="2047974" cy="621958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500" kern="0" dirty="0">
              <a:solidFill>
                <a:prstClr val="black"/>
              </a:solidFill>
            </a:endParaRPr>
          </a:p>
          <a:p>
            <a:pPr algn="ctr"/>
            <a:r>
              <a:rPr lang="en-US" sz="1500" kern="0" dirty="0" err="1">
                <a:solidFill>
                  <a:prstClr val="black"/>
                </a:solidFill>
              </a:rPr>
              <a:t>items:ShoppingList</a:t>
            </a:r>
            <a:endParaRPr lang="en-US" sz="1500" kern="0" dirty="0">
              <a:solidFill>
                <a:prstClr val="black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E9173F-351C-442F-B3E5-C93DFF767180}"/>
              </a:ext>
            </a:extLst>
          </p:cNvPr>
          <p:cNvGrpSpPr/>
          <p:nvPr/>
        </p:nvGrpSpPr>
        <p:grpSpPr>
          <a:xfrm>
            <a:off x="400050" y="533400"/>
            <a:ext cx="8286750" cy="5943600"/>
            <a:chOff x="400050" y="533400"/>
            <a:chExt cx="8343900" cy="60579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69140E-F6D0-429B-843A-4B3BB63F62C4}"/>
                </a:ext>
              </a:extLst>
            </p:cNvPr>
            <p:cNvGrpSpPr/>
            <p:nvPr/>
          </p:nvGrpSpPr>
          <p:grpSpPr>
            <a:xfrm>
              <a:off x="400050" y="533400"/>
              <a:ext cx="8343900" cy="6057900"/>
              <a:chOff x="533400" y="838200"/>
              <a:chExt cx="8305800" cy="58674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7B21897-5C6C-40DD-9364-A612DAE74B78}"/>
                  </a:ext>
                </a:extLst>
              </p:cNvPr>
              <p:cNvGrpSpPr/>
              <p:nvPr/>
            </p:nvGrpSpPr>
            <p:grpSpPr>
              <a:xfrm>
                <a:off x="533400" y="838200"/>
                <a:ext cx="8305800" cy="5867400"/>
                <a:chOff x="762000" y="838200"/>
                <a:chExt cx="8077200" cy="57912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0EC7689B-8A85-4DBD-9EEE-E526D03DB3C8}"/>
                    </a:ext>
                  </a:extLst>
                </p:cNvPr>
                <p:cNvGrpSpPr/>
                <p:nvPr/>
              </p:nvGrpSpPr>
              <p:grpSpPr>
                <a:xfrm>
                  <a:off x="762000" y="838200"/>
                  <a:ext cx="8077200" cy="5791200"/>
                  <a:chOff x="398286" y="343957"/>
                  <a:chExt cx="8593314" cy="6056843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BBE8A793-65D6-4ACE-B52F-1373A0829250}"/>
                      </a:ext>
                    </a:extLst>
                  </p:cNvPr>
                  <p:cNvGrpSpPr/>
                  <p:nvPr/>
                </p:nvGrpSpPr>
                <p:grpSpPr>
                  <a:xfrm>
                    <a:off x="398286" y="343957"/>
                    <a:ext cx="8593314" cy="6056843"/>
                    <a:chOff x="4975006" y="4278451"/>
                    <a:chExt cx="3358510" cy="677640"/>
                  </a:xfrm>
                </p:grpSpPr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28203D4A-2D34-49C2-9226-15C6FCA45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006" y="4278451"/>
                      <a:ext cx="3358510" cy="677640"/>
                    </a:xfrm>
                    <a:prstGeom prst="rect">
                      <a:avLst/>
                    </a:prstGeom>
                    <a:ln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sz="1400"/>
                    </a:p>
                  </p:txBody>
                </p:sp>
                <p:sp>
                  <p:nvSpPr>
                    <p:cNvPr id="24" name="Rectangle: Top Corners One Rounded and One Snipped 23">
                      <a:extLst>
                        <a:ext uri="{FF2B5EF4-FFF2-40B4-BE49-F238E27FC236}">
                          <a16:creationId xmlns:a16="http://schemas.microsoft.com/office/drawing/2014/main" id="{DBCE37C5-51AD-4566-9F6C-7F4F608DB88F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4975006" y="4279487"/>
                      <a:ext cx="1154708" cy="51042"/>
                    </a:xfrm>
                    <a:prstGeom prst="snip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sz="1400" dirty="0"/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E8B804CF-AA68-4F3B-BD90-D535159AD4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8910" y="4283115"/>
                      <a:ext cx="2106917" cy="59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1400" b="1" dirty="0" err="1"/>
                        <a:t>sd</a:t>
                      </a:r>
                      <a:r>
                        <a:rPr lang="en-SG" sz="1400" dirty="0"/>
                        <a:t> add item values</a:t>
                      </a:r>
                    </a:p>
                    <a:p>
                      <a:endParaRPr lang="en-SG" sz="1400" dirty="0"/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7588D29-DD48-4AF8-A343-B14AA7870230}"/>
                      </a:ext>
                    </a:extLst>
                  </p:cNvPr>
                  <p:cNvGrpSpPr/>
                  <p:nvPr/>
                </p:nvGrpSpPr>
                <p:grpSpPr>
                  <a:xfrm>
                    <a:off x="556146" y="1675732"/>
                    <a:ext cx="8243683" cy="4528075"/>
                    <a:chOff x="5752746" y="479866"/>
                    <a:chExt cx="3303670" cy="2627567"/>
                  </a:xfrm>
                </p:grpSpPr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5C6CE9B5-3573-4580-A879-C9F3E93DA9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54461" y="524942"/>
                      <a:ext cx="3301776" cy="25824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algn="ctr">
                      <a:solidFill>
                        <a:srgbClr val="0070C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defPPr>
                        <a:defRPr lang="en-SG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 defTabSz="872733"/>
                      <a:r>
                        <a:rPr lang="en-US" sz="1400" dirty="0">
                          <a:solidFill>
                            <a:prstClr val="black"/>
                          </a:solidFill>
                          <a:latin typeface="+mn-lt"/>
                        </a:rPr>
                        <a:t>					</a:t>
                      </a:r>
                    </a:p>
                  </p:txBody>
                </p:sp>
                <p:sp>
                  <p:nvSpPr>
                    <p:cNvPr id="6" name="Snip Single Corner Rectangle 47">
                      <a:extLst>
                        <a:ext uri="{FF2B5EF4-FFF2-40B4-BE49-F238E27FC236}">
                          <a16:creationId xmlns:a16="http://schemas.microsoft.com/office/drawing/2014/main" id="{572705D4-F985-4EBA-A558-1FCA07ADA7E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52746" y="518140"/>
                      <a:ext cx="308824" cy="240626"/>
                    </a:xfrm>
                    <a:prstGeom prst="snip1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872733"/>
                      <a:endParaRPr lang="en-US" sz="140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5831D150-3443-48D8-B73B-7B3D8C694B6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809656" y="479866"/>
                      <a:ext cx="208613" cy="3257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SG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defTabSz="872733"/>
                      <a:r>
                        <a:rPr lang="en-US" sz="1400" dirty="0">
                          <a:solidFill>
                            <a:schemeClr val="tx2"/>
                          </a:solidFill>
                          <a:cs typeface="Arial" charset="0"/>
                        </a:rPr>
                        <a:t>alt</a:t>
                      </a:r>
                    </a:p>
                  </p:txBody>
                </p:sp>
                <p:cxnSp>
                  <p:nvCxnSpPr>
                    <p:cNvPr id="8" name="Straight Connector 7">
                      <a:extLst>
                        <a:ext uri="{FF2B5EF4-FFF2-40B4-BE49-F238E27FC236}">
                          <a16:creationId xmlns:a16="http://schemas.microsoft.com/office/drawing/2014/main" id="{8C673B2D-EE5B-43CD-89AB-D8F5F620B9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53257" y="1232300"/>
                      <a:ext cx="3301955" cy="0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746584F-EFCD-43B9-81A9-4C708924E92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79951" y="2007304"/>
                      <a:ext cx="973777" cy="381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SG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defTabSz="872733"/>
                      <a:endParaRPr lang="en-US" sz="1400" dirty="0">
                        <a:solidFill>
                          <a:prstClr val="black"/>
                        </a:solidFill>
                        <a:cs typeface="Arial" charset="0"/>
                      </a:endParaRPr>
                    </a:p>
                  </p:txBody>
                </p:sp>
                <p:cxnSp>
                  <p:nvCxnSpPr>
                    <p:cNvPr id="10" name="Straight Connector 9">
                      <a:extLst>
                        <a:ext uri="{FF2B5EF4-FFF2-40B4-BE49-F238E27FC236}">
                          <a16:creationId xmlns:a16="http://schemas.microsoft.com/office/drawing/2014/main" id="{2F93A019-A8C1-497C-A68F-1DD29FE262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754461" y="1939658"/>
                      <a:ext cx="3301955" cy="1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Line 13">
                    <a:extLst>
                      <a:ext uri="{FF2B5EF4-FFF2-40B4-BE49-F238E27FC236}">
                        <a16:creationId xmlns:a16="http://schemas.microsoft.com/office/drawing/2014/main" id="{EC77E5E0-D7C3-480F-80FD-98E0162B64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60196" y="1490818"/>
                    <a:ext cx="447" cy="4830289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prstDash val="sysDash"/>
                    <a:headEnd/>
                    <a:tailEnd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 defTabSz="872733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Line 13">
                    <a:extLst>
                      <a:ext uri="{FF2B5EF4-FFF2-40B4-BE49-F238E27FC236}">
                        <a16:creationId xmlns:a16="http://schemas.microsoft.com/office/drawing/2014/main" id="{AAE666CC-3E76-4E07-8A34-F2AE0B1AFB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54683" y="1532250"/>
                    <a:ext cx="0" cy="4785513"/>
                  </a:xfrm>
                  <a:prstGeom prst="line">
                    <a:avLst/>
                  </a:prstGeom>
                  <a:ln>
                    <a:solidFill>
                      <a:schemeClr val="accent3">
                        <a:lumMod val="75000"/>
                      </a:schemeClr>
                    </a:solidFill>
                    <a:prstDash val="sysDash"/>
                    <a:headEnd/>
                    <a:tailEnd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pPr defTabSz="872733"/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Text Box 11">
                    <a:extLst>
                      <a:ext uri="{FF2B5EF4-FFF2-40B4-BE49-F238E27FC236}">
                        <a16:creationId xmlns:a16="http://schemas.microsoft.com/office/drawing/2014/main" id="{141246BE-9560-4E72-8333-64CB994498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4106" y="978495"/>
                    <a:ext cx="1570448" cy="608493"/>
                  </a:xfrm>
                  <a:prstGeom prst="rect">
                    <a:avLst/>
                  </a:prstGeom>
                  <a:ln w="19050">
                    <a:headEnd/>
                    <a:tailEnd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tIns="182880" bIns="182880">
                    <a:spAutoFit/>
                  </a:bodyPr>
                  <a:lstStyle/>
                  <a:p>
                    <a:pPr algn="ctr" defTabSz="872733">
                      <a:spcBef>
                        <a:spcPct val="50000"/>
                      </a:spcBef>
                      <a:buFont typeface="Wingdings" pitchFamily="2" charset="2"/>
                      <a:buNone/>
                    </a:pPr>
                    <a:r>
                      <a:rPr lang="en-US" sz="1400" dirty="0">
                        <a:solidFill>
                          <a:prstClr val="black"/>
                        </a:solidFill>
                      </a:rPr>
                      <a:t>:</a:t>
                    </a:r>
                    <a:r>
                      <a:rPr lang="en-US" sz="1400" dirty="0" err="1">
                        <a:solidFill>
                          <a:prstClr val="black"/>
                        </a:solidFill>
                      </a:rPr>
                      <a:t>AddCommand</a:t>
                    </a:r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Line 15">
                    <a:extLst>
                      <a:ext uri="{FF2B5EF4-FFF2-40B4-BE49-F238E27FC236}">
                        <a16:creationId xmlns:a16="http://schemas.microsoft.com/office/drawing/2014/main" id="{2113AA2F-772F-484C-ABB4-B01DB3F5A7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48385" y="2419412"/>
                    <a:ext cx="36091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>
                        <a:lumMod val="50000"/>
                      </a:schemeClr>
                    </a:solidFill>
                    <a:round/>
                    <a:headEnd/>
                    <a:tailEnd type="triangle" w="lg" len="lg"/>
                  </a:ln>
                </p:spPr>
                <p:txBody>
                  <a:bodyPr/>
                  <a:lstStyle/>
                  <a:p>
                    <a:pPr defTabSz="872733"/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30C766C-4E9F-474F-B048-5B8F0A28F4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17237" y="4806894"/>
                    <a:ext cx="2206142" cy="388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SG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defTabSz="872733"/>
                    <a:endParaRPr lang="en-US" sz="1400" dirty="0">
                      <a:solidFill>
                        <a:schemeClr val="tx2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49" name="Line 15">
                    <a:extLst>
                      <a:ext uri="{FF2B5EF4-FFF2-40B4-BE49-F238E27FC236}">
                        <a16:creationId xmlns:a16="http://schemas.microsoft.com/office/drawing/2014/main" id="{3C613B07-D704-485B-AF65-3DC57DECF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58968" y="4847763"/>
                    <a:ext cx="359772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>
                        <a:lumMod val="50000"/>
                      </a:schemeClr>
                    </a:solidFill>
                    <a:round/>
                    <a:headEnd/>
                    <a:tailEnd type="triangle" w="lg" len="lg"/>
                  </a:ln>
                </p:spPr>
                <p:txBody>
                  <a:bodyPr/>
                  <a:lstStyle/>
                  <a:p>
                    <a:pPr defTabSz="872733"/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8" name="Line 16">
                  <a:extLst>
                    <a:ext uri="{FF2B5EF4-FFF2-40B4-BE49-F238E27FC236}">
                      <a16:creationId xmlns:a16="http://schemas.microsoft.com/office/drawing/2014/main" id="{1EDB7596-258F-4B9C-A0B4-4C1006F7A7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55671" y="5441461"/>
                  <a:ext cx="3389436" cy="0"/>
                </a:xfrm>
                <a:prstGeom prst="line">
                  <a:avLst/>
                </a:prstGeom>
                <a:noFill/>
                <a:ln w="19050">
                  <a:solidFill>
                    <a:schemeClr val="bg2">
                      <a:lumMod val="50000"/>
                    </a:schemeClr>
                  </a:solidFill>
                  <a:prstDash val="sysDash"/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pPr defTabSz="872733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Line 16">
                  <a:extLst>
                    <a:ext uri="{FF2B5EF4-FFF2-40B4-BE49-F238E27FC236}">
                      <a16:creationId xmlns:a16="http://schemas.microsoft.com/office/drawing/2014/main" id="{ED79FA1C-A0A1-48AA-A95D-692F97FAE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46927" y="3214076"/>
                  <a:ext cx="3398183" cy="1"/>
                </a:xfrm>
                <a:prstGeom prst="line">
                  <a:avLst/>
                </a:prstGeom>
                <a:noFill/>
                <a:ln w="19050">
                  <a:solidFill>
                    <a:schemeClr val="bg2">
                      <a:lumMod val="50000"/>
                    </a:schemeClr>
                  </a:solidFill>
                  <a:prstDash val="sysDash"/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pPr defTabSz="872733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Line 15">
                  <a:extLst>
                    <a:ext uri="{FF2B5EF4-FFF2-40B4-BE49-F238E27FC236}">
                      <a16:creationId xmlns:a16="http://schemas.microsoft.com/office/drawing/2014/main" id="{99ADAE9B-9421-4CB1-B94A-793B3A00B2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56875" y="4004056"/>
                  <a:ext cx="3381643" cy="0"/>
                </a:xfrm>
                <a:prstGeom prst="line">
                  <a:avLst/>
                </a:prstGeom>
                <a:noFill/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pPr defTabSz="872733"/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Line 16">
                  <a:extLst>
                    <a:ext uri="{FF2B5EF4-FFF2-40B4-BE49-F238E27FC236}">
                      <a16:creationId xmlns:a16="http://schemas.microsoft.com/office/drawing/2014/main" id="{62B6FD47-A579-46E7-B8D9-DE2DCAB7D2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46927" y="4327769"/>
                  <a:ext cx="3398182" cy="1563"/>
                </a:xfrm>
                <a:prstGeom prst="line">
                  <a:avLst/>
                </a:prstGeom>
                <a:noFill/>
                <a:ln w="19050">
                  <a:solidFill>
                    <a:schemeClr val="bg2">
                      <a:lumMod val="50000"/>
                    </a:schemeClr>
                  </a:solidFill>
                  <a:prstDash val="sysDash"/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pPr defTabSz="872733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" name="Google Shape;62;p14">
                <a:extLst>
                  <a:ext uri="{FF2B5EF4-FFF2-40B4-BE49-F238E27FC236}">
                    <a16:creationId xmlns:a16="http://schemas.microsoft.com/office/drawing/2014/main" id="{CCC1343E-94DD-44D1-ADB7-9F4A48DB6A7C}"/>
                  </a:ext>
                </a:extLst>
              </p:cNvPr>
              <p:cNvSpPr/>
              <p:nvPr/>
            </p:nvSpPr>
            <p:spPr>
              <a:xfrm>
                <a:off x="5656420" y="1365916"/>
                <a:ext cx="2113528" cy="583275"/>
              </a:xfrm>
              <a:prstGeom prst="rect">
                <a:avLst/>
              </a:prstGeom>
              <a:gradFill flip="none" rotWithShape="1">
                <a:gsLst>
                  <a:gs pos="0">
                    <a:srgbClr val="C4B597">
                      <a:tint val="66000"/>
                      <a:satMod val="160000"/>
                    </a:srgbClr>
                  </a:gs>
                  <a:gs pos="50000">
                    <a:srgbClr val="C4B597">
                      <a:tint val="44500"/>
                      <a:satMod val="160000"/>
                    </a:srgbClr>
                  </a:gs>
                  <a:gs pos="100000">
                    <a:srgbClr val="C4B597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 cap="flat" cmpd="sng">
                <a:solidFill>
                  <a:srgbClr val="AB966D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en-US" sz="1400" kern="0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1400" kern="0" dirty="0" err="1">
                    <a:solidFill>
                      <a:prstClr val="black"/>
                    </a:solidFill>
                  </a:rPr>
                  <a:t>items:ShoppingList</a:t>
                </a:r>
                <a:endParaRPr lang="en-US" sz="1400" kern="0" dirty="0">
                  <a:solidFill>
                    <a:prstClr val="black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8509592-B509-4377-92AF-3C4C68D73FBA}"/>
                  </a:ext>
                </a:extLst>
              </p:cNvPr>
              <p:cNvSpPr/>
              <p:nvPr/>
            </p:nvSpPr>
            <p:spPr bwMode="auto">
              <a:xfrm>
                <a:off x="3170733" y="4639163"/>
                <a:ext cx="3547377" cy="46553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2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ea typeface="+mn-ea"/>
                    <a:cs typeface="Arial" charset="0"/>
                  </a:rPr>
                  <a:t>[description and quantity are not empty, quantity empty]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F6CF23-6E1C-43CF-859B-4818245BE2CD}"/>
                  </a:ext>
                </a:extLst>
              </p:cNvPr>
              <p:cNvSpPr/>
              <p:nvPr/>
            </p:nvSpPr>
            <p:spPr bwMode="auto">
              <a:xfrm>
                <a:off x="4686300" y="4815344"/>
                <a:ext cx="1559859" cy="34620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2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srgbClr val="1F497D"/>
                    </a:solidFill>
                    <a:cs typeface="Arial" charset="0"/>
                  </a:rPr>
                  <a:t>   a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ea typeface="+mn-ea"/>
                    <a:cs typeface="Arial" charset="0"/>
                  </a:rPr>
                  <a:t>dd(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ea typeface="+mn-ea"/>
                    <a:cs typeface="Arial" charset="0"/>
                  </a:rPr>
                  <a:t>itemToAdd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ea typeface="+mn-ea"/>
                    <a:cs typeface="Arial" charset="0"/>
                  </a:rPr>
                  <a:t>)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1DE7384-8E5C-438E-B77F-EA9267263DF8}"/>
                  </a:ext>
                </a:extLst>
              </p:cNvPr>
              <p:cNvSpPr/>
              <p:nvPr/>
            </p:nvSpPr>
            <p:spPr bwMode="auto">
              <a:xfrm>
                <a:off x="3220979" y="2365850"/>
                <a:ext cx="3212309" cy="40759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2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ea typeface="+mn-ea"/>
                    <a:cs typeface="Arial" charset="0"/>
                  </a:rPr>
                  <a:t>[description is not empty, price and quantity are empty]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FED1B7D-505C-4F6F-AF69-EA58971BE1A7}"/>
                  </a:ext>
                </a:extLst>
              </p:cNvPr>
              <p:cNvSpPr/>
              <p:nvPr/>
            </p:nvSpPr>
            <p:spPr bwMode="auto">
              <a:xfrm>
                <a:off x="4892128" y="2524515"/>
                <a:ext cx="1493466" cy="37260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2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srgbClr val="1F497D"/>
                    </a:solidFill>
                    <a:cs typeface="Arial" charset="0"/>
                  </a:rPr>
                  <a:t>a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ea typeface="+mn-ea"/>
                    <a:cs typeface="Arial" charset="0"/>
                  </a:rPr>
                  <a:t>dd(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ea typeface="+mn-ea"/>
                    <a:cs typeface="Arial" charset="0"/>
                  </a:rPr>
                  <a:t>itemToAdd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ea typeface="+mn-ea"/>
                    <a:cs typeface="Arial" charset="0"/>
                  </a:rPr>
                  <a:t>)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613B888-5F35-4B54-86B2-B835F34CBAA0}"/>
                  </a:ext>
                </a:extLst>
              </p:cNvPr>
              <p:cNvSpPr/>
              <p:nvPr/>
            </p:nvSpPr>
            <p:spPr bwMode="auto">
              <a:xfrm>
                <a:off x="3137009" y="3528824"/>
                <a:ext cx="3359659" cy="40759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2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ea typeface="+mn-ea"/>
                    <a:cs typeface="Arial" charset="0"/>
                  </a:rPr>
                  <a:t>[description and price </a:t>
                </a:r>
                <a:r>
                  <a:rPr lang="en-US" sz="1400" dirty="0">
                    <a:solidFill>
                      <a:srgbClr val="1F497D"/>
                    </a:solidFill>
                    <a:cs typeface="Arial" charset="0"/>
                  </a:rPr>
                  <a:t>are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ea typeface="+mn-ea"/>
                    <a:cs typeface="Arial" charset="0"/>
                  </a:rPr>
                  <a:t>not empty, quantity empty]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576A6F6-6942-40B8-91E8-B0C5B5358C8F}"/>
                  </a:ext>
                </a:extLst>
              </p:cNvPr>
              <p:cNvSpPr/>
              <p:nvPr/>
            </p:nvSpPr>
            <p:spPr bwMode="auto">
              <a:xfrm>
                <a:off x="4827207" y="3656041"/>
                <a:ext cx="1652353" cy="4409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2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srgbClr val="1F497D"/>
                    </a:solidFill>
                    <a:cs typeface="Arial" charset="0"/>
                  </a:rPr>
                  <a:t>a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ea typeface="+mn-ea"/>
                    <a:cs typeface="Arial" charset="0"/>
                  </a:rPr>
                  <a:t>dd(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ea typeface="+mn-ea"/>
                    <a:cs typeface="Arial" charset="0"/>
                  </a:rPr>
                  <a:t>itemToAdd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ea typeface="+mn-ea"/>
                    <a:cs typeface="Arial" charset="0"/>
                  </a:rPr>
                  <a:t>)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06AFE19-8FC8-4791-9316-7D4059E07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528" y="5652477"/>
                <a:ext cx="7955413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07CDD3-31DC-4D36-8FBF-B13FAB044D10}"/>
                </a:ext>
              </a:extLst>
            </p:cNvPr>
            <p:cNvSpPr/>
            <p:nvPr/>
          </p:nvSpPr>
          <p:spPr bwMode="auto">
            <a:xfrm>
              <a:off x="3056856" y="5581650"/>
              <a:ext cx="3316630" cy="40759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1F497D"/>
                  </a:solidFill>
                  <a:cs typeface="Arial" charset="0"/>
                </a:rPr>
                <a:t>[description, price and quantity are not empty]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ea typeface="+mn-ea"/>
                <a:cs typeface="Arial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C5B257-FB49-48C4-9B7F-A8176A00ACC8}"/>
                </a:ext>
              </a:extLst>
            </p:cNvPr>
            <p:cNvSpPr/>
            <p:nvPr/>
          </p:nvSpPr>
          <p:spPr bwMode="auto">
            <a:xfrm>
              <a:off x="4703135" y="5707750"/>
              <a:ext cx="1621690" cy="361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1F497D"/>
                  </a:solidFill>
                  <a:cs typeface="Arial" charset="0"/>
                </a:rPr>
                <a:t>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ea typeface="+mn-ea"/>
                  <a:cs typeface="Arial" charset="0"/>
                </a:rPr>
                <a:t>dd(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ea typeface="+mn-ea"/>
                  <a:cs typeface="Arial" charset="0"/>
                </a:rPr>
                <a:t>itemToAdd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ea typeface="+mn-ea"/>
                  <a:cs typeface="Arial" charset="0"/>
                </a:rPr>
                <a:t>)</a:t>
              </a:r>
            </a:p>
          </p:txBody>
        </p:sp>
      </p:grpSp>
      <p:sp>
        <p:nvSpPr>
          <p:cNvPr id="61" name="Line 15">
            <a:extLst>
              <a:ext uri="{FF2B5EF4-FFF2-40B4-BE49-F238E27FC236}">
                <a16:creationId xmlns:a16="http://schemas.microsoft.com/office/drawing/2014/main" id="{09E0A75E-77FB-44D4-8118-330A69F10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2038" y="5937998"/>
            <a:ext cx="3485979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599B414C-1F10-45EB-86D4-10874DC321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81465" y="6172199"/>
            <a:ext cx="3450154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03728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105</Words>
  <Application>Microsoft Office PowerPoint</Application>
  <PresentationFormat>On-screen Show (4:3)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67</cp:revision>
  <cp:lastPrinted>2019-08-28T11:43:39Z</cp:lastPrinted>
  <dcterms:created xsi:type="dcterms:W3CDTF">2006-08-16T00:00:00Z</dcterms:created>
  <dcterms:modified xsi:type="dcterms:W3CDTF">2020-04-09T14:50:19Z</dcterms:modified>
</cp:coreProperties>
</file>