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2CF"/>
    <a:srgbClr val="DE00DE"/>
    <a:srgbClr val="FF3FFF"/>
    <a:srgbClr val="FF8BFF"/>
    <a:srgbClr val="FFABFF"/>
    <a:srgbClr val="BC00BC"/>
    <a:srgbClr val="CC3399"/>
    <a:srgbClr val="D000D0"/>
    <a:srgbClr val="D200D2"/>
    <a:srgbClr val="F20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5" y="3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CB8401C0-378A-4FB5-9F1D-15D4EA95723A}"/>
    <pc:docChg chg="modSld">
      <pc:chgData name="Shannon Wong" userId="8c83f3d3550a5322" providerId="LiveId" clId="{CB8401C0-378A-4FB5-9F1D-15D4EA95723A}" dt="2020-03-26T10:25:33.181" v="7" actId="1035"/>
      <pc:docMkLst>
        <pc:docMk/>
      </pc:docMkLst>
      <pc:sldChg chg="modSp">
        <pc:chgData name="Shannon Wong" userId="8c83f3d3550a5322" providerId="LiveId" clId="{CB8401C0-378A-4FB5-9F1D-15D4EA95723A}" dt="2020-03-26T10:25:33.181" v="7" actId="1035"/>
        <pc:sldMkLst>
          <pc:docMk/>
          <pc:sldMk cId="0" sldId="256"/>
        </pc:sldMkLst>
        <pc:spChg chg="mod">
          <ac:chgData name="Shannon Wong" userId="8c83f3d3550a5322" providerId="LiveId" clId="{CB8401C0-378A-4FB5-9F1D-15D4EA95723A}" dt="2020-03-26T10:25:13.323" v="5" actId="1035"/>
          <ac:spMkLst>
            <pc:docMk/>
            <pc:sldMk cId="0" sldId="256"/>
            <ac:spMk id="71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18.992" v="6" actId="103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4:32.703" v="0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33.181" v="7" actId="1035"/>
          <ac:spMkLst>
            <pc:docMk/>
            <pc:sldMk cId="0" sldId="256"/>
            <ac:spMk id="81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03.856" v="4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4:59.547" v="3" actId="14100"/>
          <ac:spMkLst>
            <pc:docMk/>
            <pc:sldMk cId="0" sldId="256"/>
            <ac:spMk id="86" creationId="{00000000-0000-0000-0000-000000000000}"/>
          </ac:spMkLst>
        </pc:spChg>
        <pc:cxnChg chg="mod">
          <ac:chgData name="Shannon Wong" userId="8c83f3d3550a5322" providerId="LiveId" clId="{CB8401C0-378A-4FB5-9F1D-15D4EA95723A}" dt="2020-03-26T10:25:03.856" v="4" actId="14100"/>
          <ac:cxnSpMkLst>
            <pc:docMk/>
            <pc:sldMk cId="0" sldId="256"/>
            <ac:cxnSpMk id="84" creationId="{00000000-0000-0000-0000-000000000000}"/>
          </ac:cxnSpMkLst>
        </pc:cxnChg>
        <pc:cxnChg chg="mod">
          <ac:chgData name="Shannon Wong" userId="8c83f3d3550a5322" providerId="LiveId" clId="{CB8401C0-378A-4FB5-9F1D-15D4EA95723A}" dt="2020-03-26T10:25:33.181" v="7" actId="1035"/>
          <ac:cxnSpMkLst>
            <pc:docMk/>
            <pc:sldMk cId="0" sldId="256"/>
            <ac:cxnSpMk id="8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110f6e50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110f6e50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7"/>
            <a:ext cx="8520600" cy="228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1" y="3149030"/>
            <a:ext cx="8520600" cy="880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1" y="1229030"/>
            <a:ext cx="8520600" cy="2181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1" y="3502474"/>
            <a:ext cx="8520600" cy="144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5" lvl="0" indent="-34288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8" lvl="1" indent="-317489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52" lvl="2" indent="-317489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36" lvl="3" indent="-317489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20" lvl="4" indent="-317489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04" lvl="5" indent="-317489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88" lvl="6" indent="-317489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72" lvl="7" indent="-317489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56" lvl="8" indent="-317489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7839457" y="5410731"/>
            <a:ext cx="1228344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016000"/>
            <a:ext cx="8229600" cy="1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t" anchorCtr="0">
            <a:noAutofit/>
          </a:bodyPr>
          <a:lstStyle>
            <a:lvl1pPr marL="457185" lvl="0" indent="-29844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  <a:defRPr sz="2200">
                <a:latin typeface="Cambria"/>
                <a:ea typeface="Cambria"/>
                <a:cs typeface="Cambria"/>
                <a:sym typeface="Cambria"/>
              </a:defRPr>
            </a:lvl1pPr>
            <a:lvl2pPr marL="914368" lvl="1" indent="-333363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urier New"/>
              <a:buChar char="o"/>
              <a:defRPr sz="2200">
                <a:latin typeface="Cambria"/>
                <a:ea typeface="Cambria"/>
                <a:cs typeface="Cambria"/>
                <a:sym typeface="Cambria"/>
              </a:defRPr>
            </a:lvl2pPr>
            <a:lvl3pPr marL="1371552" lvl="2" indent="-336539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 sz="1700">
                <a:latin typeface="Cambria"/>
                <a:ea typeface="Cambria"/>
                <a:cs typeface="Cambria"/>
                <a:sym typeface="Cambria"/>
              </a:defRPr>
            </a:lvl3pPr>
            <a:lvl4pPr marL="1828736" lvl="3" indent="-330188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5920" lvl="4" indent="-330188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104" lvl="5" indent="-342887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288" lvl="6" indent="-342887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472" lvl="7" indent="-342887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656" lvl="8" indent="-342887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389835"/>
            <a:ext cx="8520600" cy="93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1" y="494474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1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5" lvl="0" indent="-34288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8" lvl="1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52" lvl="2" indent="-317489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36" lvl="3" indent="-317489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20" lvl="4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04" lvl="5" indent="-317489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88" lvl="6" indent="-317489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72" lvl="7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56" lvl="8" indent="-317489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1" y="494474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2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5" lvl="0" indent="-31748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68" lvl="1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52" lvl="2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36" lvl="3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20" lvl="4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04" lvl="5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88" lvl="6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72" lvl="7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56" lvl="8" indent="-304789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2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5" lvl="0" indent="-31748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68" lvl="1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52" lvl="2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36" lvl="3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20" lvl="4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04" lvl="5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88" lvl="6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72" lvl="7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56" lvl="8" indent="-304789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1" y="494474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4"/>
            <a:ext cx="2808000" cy="839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2"/>
            <a:ext cx="2808000" cy="353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5" lvl="0" indent="-30478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68" lvl="1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52" lvl="2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36" lvl="3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20" lvl="4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04" lvl="5" indent="-304789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88" lvl="6" indent="-304789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72" lvl="7" indent="-304789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56" lvl="8" indent="-304789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2" y="500169"/>
            <a:ext cx="6367800" cy="454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1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1" y="3114530"/>
            <a:ext cx="4045200" cy="1372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1" y="804530"/>
            <a:ext cx="3837000" cy="4105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5" lvl="0" indent="-34288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8" lvl="1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52" lvl="2" indent="-317489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36" lvl="3" indent="-317489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20" lvl="4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04" lvl="5" indent="-317489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88" lvl="6" indent="-317489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72" lvl="7" indent="-317489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56" lvl="8" indent="-317489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1" y="4700641"/>
            <a:ext cx="5998800" cy="672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5" lvl="0" indent="-2285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1" y="494474"/>
            <a:ext cx="8520600" cy="63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1" y="1280528"/>
            <a:ext cx="8520600" cy="3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5181354"/>
            <a:ext cx="548700" cy="43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389851" y="2058045"/>
            <a:ext cx="2364300" cy="3000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Duke</a:t>
            </a:r>
            <a:endParaRPr sz="1300" dirty="0"/>
          </a:p>
        </p:txBody>
      </p:sp>
      <p:sp>
        <p:nvSpPr>
          <p:cNvPr id="59" name="Google Shape;59;p14"/>
          <p:cNvSpPr/>
          <p:nvPr/>
        </p:nvSpPr>
        <p:spPr>
          <a:xfrm>
            <a:off x="4739783" y="4159112"/>
            <a:ext cx="2758347" cy="45243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300" dirty="0"/>
          </a:p>
        </p:txBody>
      </p:sp>
      <p:sp>
        <p:nvSpPr>
          <p:cNvPr id="60" name="Google Shape;60;p14"/>
          <p:cNvSpPr/>
          <p:nvPr/>
        </p:nvSpPr>
        <p:spPr>
          <a:xfrm>
            <a:off x="3186634" y="518975"/>
            <a:ext cx="1738659" cy="300000"/>
          </a:xfrm>
          <a:prstGeom prst="rect">
            <a:avLst/>
          </a:prstGeom>
          <a:gradFill flip="none" rotWithShape="1">
            <a:gsLst>
              <a:gs pos="0">
                <a:srgbClr val="FFFA3F">
                  <a:tint val="66000"/>
                  <a:satMod val="160000"/>
                </a:srgbClr>
              </a:gs>
              <a:gs pos="50000">
                <a:srgbClr val="FFFA3F">
                  <a:tint val="44500"/>
                  <a:satMod val="160000"/>
                </a:srgbClr>
              </a:gs>
              <a:gs pos="100000">
                <a:srgbClr val="FFFA3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D2CD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Ui</a:t>
            </a:r>
            <a:endParaRPr sz="1300"/>
          </a:p>
        </p:txBody>
      </p:sp>
      <p:sp>
        <p:nvSpPr>
          <p:cNvPr id="62" name="Google Shape;62;p14"/>
          <p:cNvSpPr/>
          <p:nvPr/>
        </p:nvSpPr>
        <p:spPr>
          <a:xfrm>
            <a:off x="2777640" y="3584352"/>
            <a:ext cx="1580400" cy="400109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 err="1">
                <a:latin typeface="Calibri"/>
                <a:ea typeface="Calibri"/>
                <a:cs typeface="Calibri"/>
                <a:sym typeface="Calibri"/>
              </a:rPr>
              <a:t>ShoppingList</a:t>
            </a:r>
            <a:endParaRPr lang="en-SG" sz="1300" dirty="0"/>
          </a:p>
        </p:txBody>
      </p:sp>
      <p:sp>
        <p:nvSpPr>
          <p:cNvPr id="64" name="Google Shape;64;p14"/>
          <p:cNvSpPr/>
          <p:nvPr/>
        </p:nvSpPr>
        <p:spPr>
          <a:xfrm>
            <a:off x="6387103" y="466101"/>
            <a:ext cx="2525700" cy="345571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3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5911785" y="1493363"/>
            <a:ext cx="275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39575" y="1216288"/>
            <a:ext cx="123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myBudget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778603" y="3938535"/>
            <a:ext cx="1579531" cy="465469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SG" sz="9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SG" sz="900" dirty="0" err="1">
                <a:latin typeface="Calibri"/>
                <a:ea typeface="Calibri"/>
                <a:cs typeface="Calibri"/>
                <a:sym typeface="Calibri"/>
              </a:rPr>
              <a:t>items:ArrayList</a:t>
            </a:r>
            <a:r>
              <a:rPr lang="en-SG" sz="900" dirty="0">
                <a:latin typeface="Calibri"/>
                <a:ea typeface="Calibri"/>
                <a:cs typeface="Calibri"/>
                <a:sym typeface="Calibri"/>
              </a:rPr>
              <a:t>&lt;Item&gt;</a:t>
            </a:r>
            <a:endParaRPr lang="en-SG" sz="900" dirty="0"/>
          </a:p>
        </p:txBody>
      </p:sp>
      <p:sp>
        <p:nvSpPr>
          <p:cNvPr id="70" name="Google Shape;70;p14"/>
          <p:cNvSpPr/>
          <p:nvPr/>
        </p:nvSpPr>
        <p:spPr>
          <a:xfrm>
            <a:off x="184400" y="454876"/>
            <a:ext cx="2028000" cy="410100"/>
          </a:xfrm>
          <a:prstGeom prst="rect">
            <a:avLst/>
          </a:prstGeom>
          <a:gradFill flip="none" rotWithShape="1">
            <a:gsLst>
              <a:gs pos="0">
                <a:srgbClr val="C0C0C0">
                  <a:tint val="66000"/>
                  <a:satMod val="160000"/>
                </a:srgbClr>
              </a:gs>
              <a:gs pos="50000">
                <a:srgbClr val="C0C0C0">
                  <a:tint val="44500"/>
                  <a:satMod val="160000"/>
                </a:srgbClr>
              </a:gs>
              <a:gs pos="100000">
                <a:srgbClr val="C0C0C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3217351" y="3246251"/>
            <a:ext cx="348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562951" y="3242876"/>
            <a:ext cx="793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25752" y="890100"/>
            <a:ext cx="319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611437" y="864976"/>
            <a:ext cx="42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328226" y="1053476"/>
            <a:ext cx="3480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39783" y="4611585"/>
            <a:ext cx="2758346" cy="68494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+parseCommand(userInput:String):Command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-splitCommandAndArgs(userInput:String):String[]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967550" y="768151"/>
            <a:ext cx="1071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777389" y="4384072"/>
            <a:ext cx="1580400" cy="1139976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SG"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+add(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item:Item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clearList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getList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&lt;Item&gt;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getSize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():int</a:t>
            </a: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getTotalCost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 double</a:t>
            </a:r>
          </a:p>
          <a:p>
            <a:pPr>
              <a:buClr>
                <a:schemeClr val="dk1"/>
              </a:buClr>
              <a:buSzPts val="1100"/>
            </a:pP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SG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index:int</a:t>
            </a:r>
            <a:r>
              <a:rPr lang="en-SG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Item</a:t>
            </a:r>
          </a:p>
          <a:p>
            <a:endParaRPr lang="en-SG"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389851" y="2359567"/>
            <a:ext cx="2364300" cy="6444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CCCC"/>
              </a:gs>
              <a:gs pos="100000">
                <a:srgbClr val="F8F8F8"/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-start()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-exit()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-runCommandLoopUntilExitCommand()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-executeCommand(command:Command)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4"/>
          <p:cNvCxnSpPr>
            <a:cxnSpLocks/>
            <a:stCxn id="58" idx="1"/>
          </p:cNvCxnSpPr>
          <p:nvPr/>
        </p:nvCxnSpPr>
        <p:spPr>
          <a:xfrm rot="10800000">
            <a:off x="2212402" y="1068072"/>
            <a:ext cx="1177451" cy="11399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4" name="Google Shape;84;p14"/>
          <p:cNvCxnSpPr>
            <a:cxnSpLocks/>
            <a:stCxn id="58" idx="0"/>
            <a:endCxn id="85" idx="1"/>
          </p:cNvCxnSpPr>
          <p:nvPr/>
        </p:nvCxnSpPr>
        <p:spPr>
          <a:xfrm rot="5400000" flipH="1" flipV="1">
            <a:off x="5198150" y="869093"/>
            <a:ext cx="562804" cy="181510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6387102" y="786650"/>
            <a:ext cx="2525699" cy="330115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-amount:Double</a:t>
            </a:r>
            <a:endParaRPr sz="900" dirty="0"/>
          </a:p>
        </p:txBody>
      </p:sp>
      <p:sp>
        <p:nvSpPr>
          <p:cNvPr id="85" name="Google Shape;85;p14"/>
          <p:cNvSpPr/>
          <p:nvPr/>
        </p:nvSpPr>
        <p:spPr>
          <a:xfrm>
            <a:off x="6387103" y="1068071"/>
            <a:ext cx="2525699" cy="854340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+setBudget(amount:double):double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+getAmount():double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+getRemainingBudget(totalCost:double):double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+resetBudget()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4"/>
          <p:cNvCxnSpPr>
            <a:cxnSpLocks/>
            <a:stCxn id="81" idx="2"/>
            <a:endCxn id="59" idx="0"/>
          </p:cNvCxnSpPr>
          <p:nvPr/>
        </p:nvCxnSpPr>
        <p:spPr>
          <a:xfrm rot="16200000" flipH="1">
            <a:off x="4767905" y="2808063"/>
            <a:ext cx="1155144" cy="15469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89" name="Google Shape;89;p14"/>
          <p:cNvSpPr txBox="1"/>
          <p:nvPr/>
        </p:nvSpPr>
        <p:spPr>
          <a:xfrm>
            <a:off x="6717251" y="2748301"/>
            <a:ext cx="484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0..1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4"/>
          <p:cNvCxnSpPr>
            <a:cxnSpLocks/>
            <a:stCxn id="81" idx="3"/>
          </p:cNvCxnSpPr>
          <p:nvPr/>
        </p:nvCxnSpPr>
        <p:spPr>
          <a:xfrm>
            <a:off x="5754151" y="2681767"/>
            <a:ext cx="181796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4"/>
          <p:cNvCxnSpPr>
            <a:cxnSpLocks/>
            <a:endCxn id="60" idx="2"/>
          </p:cNvCxnSpPr>
          <p:nvPr/>
        </p:nvCxnSpPr>
        <p:spPr>
          <a:xfrm flipV="1">
            <a:off x="4027533" y="818975"/>
            <a:ext cx="28429" cy="122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>
            <a:cxnSpLocks/>
          </p:cNvCxnSpPr>
          <p:nvPr/>
        </p:nvCxnSpPr>
        <p:spPr>
          <a:xfrm flipH="1">
            <a:off x="2129008" y="4614571"/>
            <a:ext cx="6444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>
            <a:cxnSpLocks/>
          </p:cNvCxnSpPr>
          <p:nvPr/>
        </p:nvCxnSpPr>
        <p:spPr>
          <a:xfrm>
            <a:off x="3562888" y="3044902"/>
            <a:ext cx="2400" cy="54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4;p14">
            <a:extLst>
              <a:ext uri="{FF2B5EF4-FFF2-40B4-BE49-F238E27FC236}">
                <a16:creationId xmlns:a16="http://schemas.microsoft.com/office/drawing/2014/main" id="{7A94EB2B-4131-4155-BEF2-0E90C5503C10}"/>
              </a:ext>
            </a:extLst>
          </p:cNvPr>
          <p:cNvCxnSpPr>
            <a:cxnSpLocks/>
            <a:stCxn id="78" idx="3"/>
            <a:endCxn id="47" idx="2"/>
          </p:cNvCxnSpPr>
          <p:nvPr/>
        </p:nvCxnSpPr>
        <p:spPr>
          <a:xfrm flipV="1">
            <a:off x="7498129" y="4270157"/>
            <a:ext cx="810408" cy="68390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" name="Google Shape;89;p14">
            <a:extLst>
              <a:ext uri="{FF2B5EF4-FFF2-40B4-BE49-F238E27FC236}">
                <a16:creationId xmlns:a16="http://schemas.microsoft.com/office/drawing/2014/main" id="{6ABD8BC0-BB44-43C0-A9C8-45F95062E0DA}"/>
              </a:ext>
            </a:extLst>
          </p:cNvPr>
          <p:cNvSpPr txBox="1"/>
          <p:nvPr/>
        </p:nvSpPr>
        <p:spPr>
          <a:xfrm>
            <a:off x="8505826" y="4498400"/>
            <a:ext cx="235801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67;p14">
            <a:extLst>
              <a:ext uri="{FF2B5EF4-FFF2-40B4-BE49-F238E27FC236}">
                <a16:creationId xmlns:a16="http://schemas.microsoft.com/office/drawing/2014/main" id="{8DC88E89-BC1C-4544-867A-64CB23D0A72F}"/>
              </a:ext>
            </a:extLst>
          </p:cNvPr>
          <p:cNvSpPr txBox="1"/>
          <p:nvPr/>
        </p:nvSpPr>
        <p:spPr>
          <a:xfrm>
            <a:off x="7649951" y="4952760"/>
            <a:ext cx="1180863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sz="1300" dirty="0" err="1">
                <a:latin typeface="Calibri"/>
                <a:ea typeface="Calibri"/>
                <a:cs typeface="Calibri"/>
                <a:sym typeface="Calibri"/>
              </a:rPr>
              <a:t>newCommand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70;p14">
            <a:extLst>
              <a:ext uri="{FF2B5EF4-FFF2-40B4-BE49-F238E27FC236}">
                <a16:creationId xmlns:a16="http://schemas.microsoft.com/office/drawing/2014/main" id="{DBDF8386-6775-4EFD-ABA0-C5B905A334D9}"/>
              </a:ext>
            </a:extLst>
          </p:cNvPr>
          <p:cNvSpPr/>
          <p:nvPr/>
        </p:nvSpPr>
        <p:spPr>
          <a:xfrm>
            <a:off x="180983" y="871417"/>
            <a:ext cx="2032283" cy="491954"/>
          </a:xfrm>
          <a:prstGeom prst="rect">
            <a:avLst/>
          </a:prstGeom>
          <a:gradFill flip="none" rotWithShape="1">
            <a:gsLst>
              <a:gs pos="0">
                <a:srgbClr val="C0C0C0">
                  <a:tint val="66000"/>
                  <a:satMod val="160000"/>
                </a:srgbClr>
              </a:gs>
              <a:gs pos="50000">
                <a:srgbClr val="C0C0C0">
                  <a:tint val="44500"/>
                  <a:satMod val="160000"/>
                </a:srgbClr>
              </a:gs>
              <a:gs pos="100000">
                <a:srgbClr val="C0C0C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SG" sz="10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SG" sz="1000" dirty="0" err="1">
                <a:latin typeface="Calibri"/>
                <a:ea typeface="Calibri"/>
                <a:cs typeface="Calibri"/>
                <a:sym typeface="Calibri"/>
              </a:rPr>
              <a:t>writeData:WriteData</a:t>
            </a:r>
            <a:endParaRPr lang="en-SG" sz="1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SG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SG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loadData:LoadData</a:t>
            </a:r>
            <a:endParaRPr lang="en-SG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70;p14">
            <a:extLst>
              <a:ext uri="{FF2B5EF4-FFF2-40B4-BE49-F238E27FC236}">
                <a16:creationId xmlns:a16="http://schemas.microsoft.com/office/drawing/2014/main" id="{740D6373-9701-4B47-A5AC-1FE659082336}"/>
              </a:ext>
            </a:extLst>
          </p:cNvPr>
          <p:cNvSpPr/>
          <p:nvPr/>
        </p:nvSpPr>
        <p:spPr>
          <a:xfrm>
            <a:off x="184401" y="1363371"/>
            <a:ext cx="2023668" cy="689580"/>
          </a:xfrm>
          <a:prstGeom prst="rect">
            <a:avLst/>
          </a:prstGeom>
          <a:gradFill flip="none" rotWithShape="1">
            <a:gsLst>
              <a:gs pos="0">
                <a:srgbClr val="C0C0C0">
                  <a:tint val="66000"/>
                  <a:satMod val="160000"/>
                </a:srgbClr>
              </a:gs>
              <a:gs pos="50000">
                <a:srgbClr val="C0C0C0">
                  <a:tint val="44500"/>
                  <a:satMod val="160000"/>
                </a:srgbClr>
              </a:gs>
              <a:gs pos="100000">
                <a:srgbClr val="C0C0C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saveAll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shoppingList:ShoppingList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budget:Budget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loadShoppingList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</a:t>
            </a: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loadBudget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():Budget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7CB3D3AD-C91F-4F43-BD41-C54F1C96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117" y="2194303"/>
            <a:ext cx="1469912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algn="ctr" defTabSz="872703">
              <a:spcBef>
                <a:spcPct val="50000"/>
              </a:spcBef>
              <a:buClrTx/>
              <a:defRPr/>
            </a:pPr>
            <a:r>
              <a:rPr lang="en-SG" sz="1200" dirty="0"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SG" sz="1200" dirty="0"/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84D97EC6-1C10-42ED-8DBE-AA243FE5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117" y="2713672"/>
            <a:ext cx="1469912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items:ShoppingList</a:t>
            </a: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myBudget:Budget</a:t>
            </a: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isExit:boolean</a:t>
            </a: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 = false</a:t>
            </a:r>
          </a:p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feedbackToUser:String</a:t>
            </a: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740B5848-CEA2-4A27-BF0C-26EAF06A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581" y="3623826"/>
            <a:ext cx="1469912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+execute()</a:t>
            </a:r>
          </a:p>
          <a:p>
            <a:pPr lvl="0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setData</a:t>
            </a: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900" dirty="0" err="1">
                <a:latin typeface="Calibri"/>
                <a:ea typeface="Calibri"/>
                <a:cs typeface="Calibri"/>
                <a:sym typeface="Calibri"/>
              </a:rPr>
              <a:t>items,myBudget</a:t>
            </a: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6CFB6F-20C1-48F0-AF33-7881802B47F1}"/>
              </a:ext>
            </a:extLst>
          </p:cNvPr>
          <p:cNvGrpSpPr/>
          <p:nvPr/>
        </p:nvGrpSpPr>
        <p:grpSpPr>
          <a:xfrm>
            <a:off x="430555" y="2418650"/>
            <a:ext cx="2053699" cy="2971428"/>
            <a:chOff x="430555" y="2418650"/>
            <a:chExt cx="2053699" cy="2971428"/>
          </a:xfrm>
        </p:grpSpPr>
        <p:sp>
          <p:nvSpPr>
            <p:cNvPr id="90" name="Google Shape;90;p14"/>
            <p:cNvSpPr txBox="1"/>
            <p:nvPr/>
          </p:nvSpPr>
          <p:spPr>
            <a:xfrm>
              <a:off x="2136254" y="4280971"/>
              <a:ext cx="3480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2000" dirty="0"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1;p14">
              <a:extLst>
                <a:ext uri="{FF2B5EF4-FFF2-40B4-BE49-F238E27FC236}">
                  <a16:creationId xmlns:a16="http://schemas.microsoft.com/office/drawing/2014/main" id="{A8AF4794-E590-4757-953D-C90042FEFEBC}"/>
                </a:ext>
              </a:extLst>
            </p:cNvPr>
            <p:cNvSpPr/>
            <p:nvPr/>
          </p:nvSpPr>
          <p:spPr>
            <a:xfrm>
              <a:off x="430555" y="2418650"/>
              <a:ext cx="1691821" cy="496081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198662" scaled="0"/>
            </a:gradFill>
            <a:ln w="19050" cap="flat" cmpd="sng">
              <a:solidFill>
                <a:srgbClr val="9FC3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SG" sz="1300" dirty="0">
                  <a:latin typeface="Calibri"/>
                  <a:ea typeface="Calibri"/>
                  <a:cs typeface="Calibri"/>
                  <a:sym typeface="Calibri"/>
                </a:rPr>
                <a:t>Item</a:t>
              </a:r>
              <a:endParaRPr lang="en-SG" sz="1300" dirty="0"/>
            </a:p>
          </p:txBody>
        </p:sp>
        <p:sp>
          <p:nvSpPr>
            <p:cNvPr id="71" name="Google Shape;65;p14">
              <a:extLst>
                <a:ext uri="{FF2B5EF4-FFF2-40B4-BE49-F238E27FC236}">
                  <a16:creationId xmlns:a16="http://schemas.microsoft.com/office/drawing/2014/main" id="{63D65A50-5A1D-4153-9BA0-2E86081F2E1D}"/>
                </a:ext>
              </a:extLst>
            </p:cNvPr>
            <p:cNvSpPr/>
            <p:nvPr/>
          </p:nvSpPr>
          <p:spPr>
            <a:xfrm>
              <a:off x="430557" y="2931590"/>
              <a:ext cx="1691820" cy="86178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198662" scaled="0"/>
            </a:gradFill>
            <a:ln w="19050" cap="flat" cmpd="sng">
              <a:solidFill>
                <a:srgbClr val="9FC3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900" dirty="0"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sz="900" dirty="0" err="1">
                  <a:latin typeface="Calibri"/>
                  <a:ea typeface="Calibri"/>
                  <a:cs typeface="Calibri"/>
                  <a:sym typeface="Calibri"/>
                </a:rPr>
                <a:t>price:double</a:t>
              </a:r>
              <a:endParaRPr lang="en-US" sz="900" dirty="0">
                <a:latin typeface="Calibri"/>
                <a:ea typeface="Calibri"/>
                <a:cs typeface="Calibri"/>
                <a:sym typeface="Calibri"/>
              </a:endParaRPr>
            </a:p>
            <a:p>
              <a:r>
                <a:rPr lang="en-US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sz="9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description:String</a:t>
              </a:r>
              <a:endPara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sz="9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quantity:int</a:t>
              </a:r>
              <a:endPara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sz="9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isBought:boolean</a:t>
              </a:r>
              <a:endPara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SzPts val="1100"/>
              </a:pPr>
              <a:endParaRPr lang="en-US" sz="9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1;p14">
              <a:extLst>
                <a:ext uri="{FF2B5EF4-FFF2-40B4-BE49-F238E27FC236}">
                  <a16:creationId xmlns:a16="http://schemas.microsoft.com/office/drawing/2014/main" id="{FD121EA7-6509-4E4C-ABBE-E6EE2713C4DA}"/>
                </a:ext>
              </a:extLst>
            </p:cNvPr>
            <p:cNvSpPr/>
            <p:nvPr/>
          </p:nvSpPr>
          <p:spPr>
            <a:xfrm>
              <a:off x="430555" y="3793370"/>
              <a:ext cx="1694222" cy="1596708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198662" scaled="0"/>
            </a:gradFill>
            <a:ln w="19050" cap="flat" cmpd="sng">
              <a:solidFill>
                <a:srgbClr val="9FC3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b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+Item(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String,double,int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getQuantity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():int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setQuantity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()</a:t>
              </a:r>
            </a:p>
            <a:p>
              <a:pPr>
                <a:buClr>
                  <a:schemeClr val="dk1"/>
                </a:buClr>
              </a:pPr>
              <a:r>
                <a:rPr lang="en-SG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getPrice</a:t>
              </a:r>
              <a:r>
                <a:rPr lang="en-SG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():double</a:t>
              </a:r>
              <a:endParaRPr lang="en-SG" sz="900" dirty="0">
                <a:latin typeface="Calibri"/>
                <a:ea typeface="Calibri"/>
                <a:cs typeface="Calibri"/>
                <a:sym typeface="Calibri"/>
              </a:endParaRP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setPrice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(double): </a:t>
              </a:r>
            </a:p>
            <a:p>
              <a:pPr>
                <a:buClr>
                  <a:schemeClr val="dk1"/>
                </a:buClr>
              </a:pPr>
              <a:r>
                <a:rPr lang="en-SG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+getDescription():String</a:t>
              </a:r>
              <a:endParaRPr lang="en-SG" sz="900" dirty="0">
                <a:latin typeface="Calibri"/>
                <a:ea typeface="Calibri"/>
                <a:cs typeface="Calibri"/>
                <a:sym typeface="Calibri"/>
              </a:endParaRP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setDescription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(String): 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getStatusIcon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():String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markAsBought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()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SG" sz="900" dirty="0" err="1">
                  <a:latin typeface="Calibri"/>
                  <a:ea typeface="Calibri"/>
                  <a:cs typeface="Calibri"/>
                  <a:sym typeface="Calibri"/>
                </a:rPr>
                <a:t>unmarkAsBought</a:t>
              </a:r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()</a:t>
              </a:r>
            </a:p>
            <a:p>
              <a:r>
                <a:rPr lang="en-SG" sz="900" dirty="0">
                  <a:latin typeface="Calibri"/>
                  <a:ea typeface="Calibri"/>
                  <a:cs typeface="Calibri"/>
                  <a:sym typeface="Calibri"/>
                </a:rPr>
                <a:t>+ toString() : String</a:t>
              </a:r>
            </a:p>
            <a:p>
              <a:endParaRPr lang="en-SG" sz="9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243</Words>
  <Application>Microsoft Office PowerPoint</Application>
  <PresentationFormat>On-screen Show (16:10)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Noto Sans Symbols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Angelica</dc:creator>
  <cp:lastModifiedBy>Trisha Angelica</cp:lastModifiedBy>
  <cp:revision>22</cp:revision>
  <dcterms:modified xsi:type="dcterms:W3CDTF">2020-04-05T03:06:02Z</dcterms:modified>
</cp:coreProperties>
</file>