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29A3-F74A-4A0E-BAC1-D5DFC749CF00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432F8-336B-4248-B2BD-41678839F7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5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1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2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29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4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9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C82E-27F5-4045-82EE-E026C617D232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1" cy="515640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686214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ClearCommand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26682" y="2137788"/>
            <a:ext cx="1" cy="167524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8770" y="1898262"/>
            <a:ext cx="1842914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26594" y="4026550"/>
            <a:ext cx="1000462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/>
              <a:t>clearList</a:t>
            </a:r>
            <a:r>
              <a:rPr lang="en-SG" sz="1500" i="1" dirty="0"/>
              <a:t>()</a:t>
            </a:r>
            <a:endParaRPr lang="en-US" sz="1500" i="1" dirty="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3" y="3104092"/>
            <a:ext cx="165953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5576" y="2385755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ClearCommand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481334" y="3432712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8770" y="2696242"/>
            <a:ext cx="228797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770" y="4066312"/>
            <a:ext cx="475256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68" y="4365104"/>
            <a:ext cx="2097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780928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ClearCommand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5" y="3573894"/>
            <a:ext cx="2303038" cy="722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092" y="3753907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406" y="3674957"/>
            <a:ext cx="0" cy="29223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339118" y="5809771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336421" y="581634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5427032"/>
            <a:ext cx="476904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7968" y="5157192"/>
            <a:ext cx="2097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470DB825-D99A-408A-955D-2D7BED6C1F10}"/>
              </a:ext>
            </a:extLst>
          </p:cNvPr>
          <p:cNvSpPr/>
          <p:nvPr/>
        </p:nvSpPr>
        <p:spPr>
          <a:xfrm>
            <a:off x="179514" y="941100"/>
            <a:ext cx="1152109" cy="499844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8585B9B8-B530-4DFB-A555-71C95A8AA4F0}"/>
              </a:ext>
            </a:extLst>
          </p:cNvPr>
          <p:cNvSpPr/>
          <p:nvPr/>
        </p:nvSpPr>
        <p:spPr>
          <a:xfrm>
            <a:off x="2571685" y="1638879"/>
            <a:ext cx="1113408" cy="486229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36" name="Google Shape;62;p14">
            <a:extLst>
              <a:ext uri="{FF2B5EF4-FFF2-40B4-BE49-F238E27FC236}">
                <a16:creationId xmlns:a16="http://schemas.microsoft.com/office/drawing/2014/main" id="{65E226EE-E524-4AEE-BDDC-86764557F9A9}"/>
              </a:ext>
            </a:extLst>
          </p:cNvPr>
          <p:cNvSpPr/>
          <p:nvPr/>
        </p:nvSpPr>
        <p:spPr>
          <a:xfrm>
            <a:off x="6588224" y="3023066"/>
            <a:ext cx="2047974" cy="621958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4979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Trisha Angelica</cp:lastModifiedBy>
  <cp:revision>10</cp:revision>
  <dcterms:created xsi:type="dcterms:W3CDTF">2020-03-25T03:50:13Z</dcterms:created>
  <dcterms:modified xsi:type="dcterms:W3CDTF">2020-04-09T14:24:26Z</dcterms:modified>
</cp:coreProperties>
</file>