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9" r:id="rId2"/>
    <p:sldId id="270" r:id="rId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168" autoAdjust="0"/>
  </p:normalViewPr>
  <p:slideViewPr>
    <p:cSldViewPr>
      <p:cViewPr varScale="1">
        <p:scale>
          <a:sx n="89" d="100"/>
          <a:sy n="89" d="100"/>
        </p:scale>
        <p:origin x="855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9/4/2020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3D03-1293-4B80-ACCA-295A1C3B6AA6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538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5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1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8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4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6" y="6492875"/>
            <a:ext cx="1228344" cy="365125"/>
          </a:xfrm>
        </p:spPr>
        <p:txBody>
          <a:bodyPr/>
          <a:lstStyle>
            <a:lvl1pPr>
              <a:defRPr sz="2000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805520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200">
                <a:latin typeface="Cambria" pitchFamily="18" charset="0"/>
              </a:defRPr>
            </a:lvl2pPr>
            <a:lvl3pPr>
              <a:defRPr sz="17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363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727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090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454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1818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181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054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4909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7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7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6366" indent="0">
              <a:buNone/>
              <a:defRPr sz="1900" b="1"/>
            </a:lvl2pPr>
            <a:lvl3pPr marL="872733" indent="0">
              <a:buNone/>
              <a:defRPr sz="1700" b="1"/>
            </a:lvl3pPr>
            <a:lvl4pPr marL="1309099" indent="0">
              <a:buNone/>
              <a:defRPr sz="1600" b="1"/>
            </a:lvl4pPr>
            <a:lvl5pPr marL="1745465" indent="0">
              <a:buNone/>
              <a:defRPr sz="1600" b="1"/>
            </a:lvl5pPr>
            <a:lvl6pPr marL="2181832" indent="0">
              <a:buNone/>
              <a:defRPr sz="1600" b="1"/>
            </a:lvl6pPr>
            <a:lvl7pPr marL="2618199" indent="0">
              <a:buNone/>
              <a:defRPr sz="1600" b="1"/>
            </a:lvl7pPr>
            <a:lvl8pPr marL="3054566" indent="0">
              <a:buNone/>
              <a:defRPr sz="1600" b="1"/>
            </a:lvl8pPr>
            <a:lvl9pPr marL="34909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6"/>
            <a:ext cx="4041775" cy="3951288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4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49" y="273053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366" indent="0">
              <a:buNone/>
              <a:defRPr sz="2700"/>
            </a:lvl2pPr>
            <a:lvl3pPr marL="872733" indent="0">
              <a:buNone/>
              <a:defRPr sz="2300"/>
            </a:lvl3pPr>
            <a:lvl4pPr marL="1309099" indent="0">
              <a:buNone/>
              <a:defRPr sz="1900"/>
            </a:lvl4pPr>
            <a:lvl5pPr marL="1745465" indent="0">
              <a:buNone/>
              <a:defRPr sz="1900"/>
            </a:lvl5pPr>
            <a:lvl6pPr marL="2181832" indent="0">
              <a:buNone/>
              <a:defRPr sz="1900"/>
            </a:lvl6pPr>
            <a:lvl7pPr marL="2618199" indent="0">
              <a:buNone/>
              <a:defRPr sz="1900"/>
            </a:lvl7pPr>
            <a:lvl8pPr marL="3054566" indent="0">
              <a:buNone/>
              <a:defRPr sz="1900"/>
            </a:lvl8pPr>
            <a:lvl9pPr marL="3490932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36366" indent="0">
              <a:buNone/>
              <a:defRPr sz="1100"/>
            </a:lvl2pPr>
            <a:lvl3pPr marL="872733" indent="0">
              <a:buNone/>
              <a:defRPr sz="900"/>
            </a:lvl3pPr>
            <a:lvl4pPr marL="1309099" indent="0">
              <a:buNone/>
              <a:defRPr sz="800"/>
            </a:lvl4pPr>
            <a:lvl5pPr marL="1745465" indent="0">
              <a:buNone/>
              <a:defRPr sz="800"/>
            </a:lvl5pPr>
            <a:lvl6pPr marL="2181832" indent="0">
              <a:buNone/>
              <a:defRPr sz="800"/>
            </a:lvl6pPr>
            <a:lvl7pPr marL="2618199" indent="0">
              <a:buNone/>
              <a:defRPr sz="800"/>
            </a:lvl7pPr>
            <a:lvl8pPr marL="3054566" indent="0">
              <a:buNone/>
              <a:defRPr sz="800"/>
            </a:lvl8pPr>
            <a:lvl9pPr marL="349093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73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73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73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275" indent="-327275" algn="l" defTabSz="87273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9095" indent="-272729" algn="l" defTabSz="87273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916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27282" indent="-218183" algn="l" defTabSz="872733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649" indent="-218183" algn="l" defTabSz="872733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36382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72749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09115" indent="-218183" algn="l" defTabSz="872733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63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2733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90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45465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818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18199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54566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90932" algn="l" defTabSz="872733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C01F903-F0F6-475B-AB5A-C450B5623410}"/>
              </a:ext>
            </a:extLst>
          </p:cNvPr>
          <p:cNvGrpSpPr/>
          <p:nvPr/>
        </p:nvGrpSpPr>
        <p:grpSpPr>
          <a:xfrm>
            <a:off x="861863" y="1113740"/>
            <a:ext cx="7901138" cy="5096560"/>
            <a:chOff x="811050" y="703928"/>
            <a:chExt cx="7970339" cy="59190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63286F6-5D39-4437-ACED-6D1C0564FDCB}"/>
                </a:ext>
              </a:extLst>
            </p:cNvPr>
            <p:cNvGrpSpPr/>
            <p:nvPr/>
          </p:nvGrpSpPr>
          <p:grpSpPr>
            <a:xfrm>
              <a:off x="818070" y="703928"/>
              <a:ext cx="7152934" cy="5919096"/>
              <a:chOff x="721298" y="839834"/>
              <a:chExt cx="7106342" cy="7024414"/>
            </a:xfrm>
          </p:grpSpPr>
          <p:sp>
            <p:nvSpPr>
              <p:cNvPr id="5" name="Line 13"/>
              <p:cNvSpPr>
                <a:spLocks noChangeShapeType="1"/>
              </p:cNvSpPr>
              <p:nvPr/>
            </p:nvSpPr>
            <p:spPr bwMode="auto">
              <a:xfrm flipH="1">
                <a:off x="721298" y="839834"/>
                <a:ext cx="0" cy="7024414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  <a:headEnd/>
                <a:tailEnd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 flipV="1">
                <a:off x="728769" y="1273822"/>
                <a:ext cx="1904183" cy="0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3143305" y="1536670"/>
                <a:ext cx="0" cy="2698375"/>
              </a:xfrm>
              <a:prstGeom prst="line">
                <a:avLst/>
              </a:prstGeom>
              <a:ln>
                <a:solidFill>
                  <a:schemeClr val="accent4">
                    <a:lumMod val="75000"/>
                  </a:schemeClr>
                </a:solidFill>
                <a:prstDash val="sysDash"/>
                <a:headEnd/>
                <a:tailEnd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872733"/>
                <a:endParaRPr lang="en-US" sz="15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Text Box 25"/>
              <p:cNvSpPr txBox="1">
                <a:spLocks noChangeArrowheads="1"/>
              </p:cNvSpPr>
              <p:nvPr/>
            </p:nvSpPr>
            <p:spPr bwMode="auto">
              <a:xfrm>
                <a:off x="6125564" y="4135901"/>
                <a:ext cx="1584515" cy="44540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 err="1"/>
                  <a:t>getItem</a:t>
                </a:r>
                <a:r>
                  <a:rPr lang="en-US" sz="1500" i="1" dirty="0"/>
                  <a:t>(index)</a:t>
                </a:r>
              </a:p>
            </p:txBody>
          </p:sp>
          <p:sp>
            <p:nvSpPr>
              <p:cNvPr id="24" name="Line 15"/>
              <p:cNvSpPr>
                <a:spLocks noChangeShapeType="1"/>
              </p:cNvSpPr>
              <p:nvPr/>
            </p:nvSpPr>
            <p:spPr bwMode="auto">
              <a:xfrm flipV="1">
                <a:off x="3159315" y="2819959"/>
                <a:ext cx="1720998" cy="0"/>
              </a:xfrm>
              <a:prstGeom prst="line">
                <a:avLst/>
              </a:prstGeom>
              <a:noFill/>
              <a:ln w="19050">
                <a:solidFill>
                  <a:schemeClr val="accent3">
                    <a:lumMod val="75000"/>
                  </a:schemeClr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Text Box 25"/>
              <p:cNvSpPr txBox="1">
                <a:spLocks noChangeArrowheads="1"/>
              </p:cNvSpPr>
              <p:nvPr/>
            </p:nvSpPr>
            <p:spPr bwMode="auto">
              <a:xfrm>
                <a:off x="843342" y="1735307"/>
                <a:ext cx="2500554" cy="44540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 err="1"/>
                  <a:t>parseCommand</a:t>
                </a:r>
                <a:r>
                  <a:rPr lang="en-US" sz="1500" i="1" dirty="0"/>
                  <a:t>(</a:t>
                </a:r>
                <a:r>
                  <a:rPr lang="en-US" sz="1500" i="1" dirty="0" err="1"/>
                  <a:t>userInput</a:t>
                </a:r>
                <a:r>
                  <a:rPr lang="en-US" sz="1500" i="1" dirty="0"/>
                  <a:t>)</a:t>
                </a:r>
              </a:p>
            </p:txBody>
          </p:sp>
          <p:sp>
            <p:nvSpPr>
              <p:cNvPr id="29" name="Text Box 25"/>
              <p:cNvSpPr txBox="1">
                <a:spLocks noChangeArrowheads="1"/>
              </p:cNvSpPr>
              <p:nvPr/>
            </p:nvSpPr>
            <p:spPr bwMode="auto">
              <a:xfrm>
                <a:off x="1133142" y="2665567"/>
                <a:ext cx="1710047" cy="763556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/>
                  <a:t>return reference to </a:t>
                </a:r>
                <a:r>
                  <a:rPr lang="en-US" sz="1500" i="1" dirty="0" err="1"/>
                  <a:t>EditCommand</a:t>
                </a:r>
                <a:endParaRPr lang="en-US" sz="1500" i="1" dirty="0"/>
              </a:p>
            </p:txBody>
          </p:sp>
          <p:sp>
            <p:nvSpPr>
              <p:cNvPr id="34" name="Line 15"/>
              <p:cNvSpPr>
                <a:spLocks noChangeShapeType="1"/>
              </p:cNvSpPr>
              <p:nvPr/>
            </p:nvSpPr>
            <p:spPr bwMode="auto">
              <a:xfrm flipV="1">
                <a:off x="724593" y="2180860"/>
                <a:ext cx="2418711" cy="0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Text Box 25"/>
              <p:cNvSpPr txBox="1">
                <a:spLocks noChangeArrowheads="1"/>
              </p:cNvSpPr>
              <p:nvPr/>
            </p:nvSpPr>
            <p:spPr bwMode="auto">
              <a:xfrm>
                <a:off x="1530643" y="854850"/>
                <a:ext cx="1182981" cy="44540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/>
                  <a:t>Parser()</a:t>
                </a:r>
              </a:p>
            </p:txBody>
          </p:sp>
          <p:sp>
            <p:nvSpPr>
              <p:cNvPr id="33" name="Line 13"/>
              <p:cNvSpPr>
                <a:spLocks noChangeShapeType="1"/>
              </p:cNvSpPr>
              <p:nvPr/>
            </p:nvSpPr>
            <p:spPr bwMode="auto">
              <a:xfrm flipH="1">
                <a:off x="5583867" y="2639101"/>
                <a:ext cx="0" cy="4936363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prstDash val="sysDash"/>
                <a:headEnd/>
                <a:tailEnd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Line 15">
                <a:extLst>
                  <a:ext uri="{FF2B5EF4-FFF2-40B4-BE49-F238E27FC236}">
                    <a16:creationId xmlns:a16="http://schemas.microsoft.com/office/drawing/2014/main" id="{0EB24DA8-2498-4853-AED4-3458A81C4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4594" y="4352051"/>
                <a:ext cx="4859273" cy="0"/>
              </a:xfrm>
              <a:prstGeom prst="line">
                <a:avLst/>
              </a:prstGeom>
              <a:noFill/>
              <a:ln w="19050">
                <a:solidFill>
                  <a:schemeClr val="accent3">
                    <a:lumMod val="75000"/>
                  </a:schemeClr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Line 15">
                <a:extLst>
                  <a:ext uri="{FF2B5EF4-FFF2-40B4-BE49-F238E27FC236}">
                    <a16:creationId xmlns:a16="http://schemas.microsoft.com/office/drawing/2014/main" id="{9BC66A45-C94A-4E62-8981-39EC5DACDD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94137" y="4627084"/>
                <a:ext cx="2233503" cy="0"/>
              </a:xfrm>
              <a:prstGeom prst="line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Text Box 25">
                <a:extLst>
                  <a:ext uri="{FF2B5EF4-FFF2-40B4-BE49-F238E27FC236}">
                    <a16:creationId xmlns:a16="http://schemas.microsoft.com/office/drawing/2014/main" id="{342B431E-151F-4A55-A1AE-57F6FE56D1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3780" y="2350496"/>
                <a:ext cx="1412001" cy="44540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 err="1"/>
                  <a:t>EditCommand</a:t>
                </a:r>
                <a:r>
                  <a:rPr lang="en-US" sz="1500" i="1" dirty="0"/>
                  <a:t>()</a:t>
                </a:r>
              </a:p>
            </p:txBody>
          </p:sp>
          <p:sp>
            <p:nvSpPr>
              <p:cNvPr id="48" name="Line 16">
                <a:extLst>
                  <a:ext uri="{FF2B5EF4-FFF2-40B4-BE49-F238E27FC236}">
                    <a16:creationId xmlns:a16="http://schemas.microsoft.com/office/drawing/2014/main" id="{5278BFBC-6FA4-432C-994E-8DD2A55ED0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40604" y="3459569"/>
                <a:ext cx="2418711" cy="0"/>
              </a:xfrm>
              <a:prstGeom prst="line">
                <a:avLst/>
              </a:prstGeom>
              <a:noFill/>
              <a:ln w="19050">
                <a:solidFill>
                  <a:schemeClr val="accent4"/>
                </a:solidFill>
                <a:prstDash val="sysDash"/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Text Box 25">
                <a:extLst>
                  <a:ext uri="{FF2B5EF4-FFF2-40B4-BE49-F238E27FC236}">
                    <a16:creationId xmlns:a16="http://schemas.microsoft.com/office/drawing/2014/main" id="{34020A70-184B-4A57-816D-CCE686742C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4577" y="3925854"/>
                <a:ext cx="886908" cy="44540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i="1" dirty="0"/>
                  <a:t>execute()</a:t>
                </a:r>
              </a:p>
            </p:txBody>
          </p:sp>
          <p:sp>
            <p:nvSpPr>
              <p:cNvPr id="52" name="Line 13">
                <a:extLst>
                  <a:ext uri="{FF2B5EF4-FFF2-40B4-BE49-F238E27FC236}">
                    <a16:creationId xmlns:a16="http://schemas.microsoft.com/office/drawing/2014/main" id="{C30F3633-BE5D-441D-9C87-D00C0DFC3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20170" y="3139120"/>
                <a:ext cx="0" cy="4681062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sysDash"/>
                <a:headEnd/>
                <a:tailEnd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B6AEF2A-70C0-4C86-ACC0-ED4823D6AC46}"/>
                  </a:ext>
                </a:extLst>
              </p:cNvPr>
              <p:cNvCxnSpPr/>
              <p:nvPr/>
            </p:nvCxnSpPr>
            <p:spPr>
              <a:xfrm rot="16200000" flipV="1">
                <a:off x="5443887" y="7487609"/>
                <a:ext cx="284430" cy="267655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664B067-90B9-447F-947E-62F78A316229}"/>
                  </a:ext>
                </a:extLst>
              </p:cNvPr>
              <p:cNvCxnSpPr/>
              <p:nvPr/>
            </p:nvCxnSpPr>
            <p:spPr>
              <a:xfrm rot="5400000">
                <a:off x="5437298" y="7492103"/>
                <a:ext cx="288176" cy="266007"/>
              </a:xfrm>
              <a:prstGeom prst="line">
                <a:avLst/>
              </a:prstGeom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Line 16">
                <a:extLst>
                  <a:ext uri="{FF2B5EF4-FFF2-40B4-BE49-F238E27FC236}">
                    <a16:creationId xmlns:a16="http://schemas.microsoft.com/office/drawing/2014/main" id="{A935255C-2F87-41E9-BCE8-F6798CB9DB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613187" y="5058101"/>
                <a:ext cx="2214453" cy="0"/>
              </a:xfrm>
              <a:prstGeom prst="line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  <a:prstDash val="sysDash"/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Text Box 11"/>
              <p:cNvSpPr txBox="1">
                <a:spLocks noChangeArrowheads="1"/>
              </p:cNvSpPr>
              <p:nvPr/>
            </p:nvSpPr>
            <p:spPr bwMode="auto">
              <a:xfrm>
                <a:off x="4880314" y="2350503"/>
                <a:ext cx="1412002" cy="827185"/>
              </a:xfrm>
              <a:prstGeom prst="rect">
                <a:avLst/>
              </a:prstGeom>
              <a:ln w="19050"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182880" bIns="182880">
                <a:spAutoFit/>
              </a:bodyPr>
              <a:lstStyle/>
              <a:p>
                <a:pPr algn="ctr"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dirty="0">
                    <a:solidFill>
                      <a:prstClr val="black"/>
                    </a:solidFill>
                  </a:rPr>
                  <a:t>:</a:t>
                </a:r>
                <a:r>
                  <a:rPr lang="en-US" sz="1500" dirty="0" err="1">
                    <a:solidFill>
                      <a:prstClr val="black"/>
                    </a:solidFill>
                  </a:rPr>
                  <a:t>EditCommand</a:t>
                </a:r>
                <a:endParaRPr lang="en-US" sz="15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C728DD1-DFDC-4E29-A683-00329337F665}"/>
                </a:ext>
              </a:extLst>
            </p:cNvPr>
            <p:cNvGrpSpPr/>
            <p:nvPr/>
          </p:nvGrpSpPr>
          <p:grpSpPr>
            <a:xfrm>
              <a:off x="5334002" y="4721778"/>
              <a:ext cx="3447387" cy="728137"/>
              <a:chOff x="5325542" y="911776"/>
              <a:chExt cx="3271122" cy="715572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D2C2257-3ECD-47F4-9E03-5FE3F2C9575E}"/>
                  </a:ext>
                </a:extLst>
              </p:cNvPr>
              <p:cNvSpPr/>
              <p:nvPr/>
            </p:nvSpPr>
            <p:spPr>
              <a:xfrm>
                <a:off x="5325542" y="942423"/>
                <a:ext cx="3271122" cy="684925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500"/>
              </a:p>
            </p:txBody>
          </p:sp>
          <p:sp>
            <p:nvSpPr>
              <p:cNvPr id="57" name="Rectangle: Top Corners One Rounded and One Snipped 56">
                <a:extLst>
                  <a:ext uri="{FF2B5EF4-FFF2-40B4-BE49-F238E27FC236}">
                    <a16:creationId xmlns:a16="http://schemas.microsoft.com/office/drawing/2014/main" id="{48978760-D24A-40B1-87D7-2CA21E6EC3F1}"/>
                  </a:ext>
                </a:extLst>
              </p:cNvPr>
              <p:cNvSpPr/>
              <p:nvPr/>
            </p:nvSpPr>
            <p:spPr>
              <a:xfrm rot="10800000" flipH="1">
                <a:off x="5325542" y="942614"/>
                <a:ext cx="885621" cy="285313"/>
              </a:xfrm>
              <a:prstGeom prst="snipRoundRect">
                <a:avLst/>
              </a:prstGeom>
              <a:solidFill>
                <a:schemeClr val="bg1">
                  <a:lumMod val="95000"/>
                </a:schemeClr>
              </a:solidFill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500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D96F86C-54E5-40F7-B7AE-2E623965D4ED}"/>
                  </a:ext>
                </a:extLst>
              </p:cNvPr>
              <p:cNvSpPr txBox="1"/>
              <p:nvPr/>
            </p:nvSpPr>
            <p:spPr>
              <a:xfrm>
                <a:off x="5539916" y="911776"/>
                <a:ext cx="538901" cy="632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500" dirty="0"/>
                  <a:t>ref</a:t>
                </a:r>
              </a:p>
              <a:p>
                <a:endParaRPr lang="en-SG" sz="15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40536AE-575F-4115-8F41-555F680D0D45}"/>
                  </a:ext>
                </a:extLst>
              </p:cNvPr>
              <p:cNvSpPr txBox="1"/>
              <p:nvPr/>
            </p:nvSpPr>
            <p:spPr>
              <a:xfrm>
                <a:off x="6220606" y="1129988"/>
                <a:ext cx="1599973" cy="368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sz="1500" dirty="0"/>
                  <a:t>update item values</a:t>
                </a:r>
              </a:p>
            </p:txBody>
          </p:sp>
        </p:grpSp>
        <p:sp>
          <p:nvSpPr>
            <p:cNvPr id="50" name="Line 16">
              <a:extLst>
                <a:ext uri="{FF2B5EF4-FFF2-40B4-BE49-F238E27FC236}">
                  <a16:creationId xmlns:a16="http://schemas.microsoft.com/office/drawing/2014/main" id="{6085326A-F568-46DA-B294-6BEC6242F1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1050" y="5813883"/>
              <a:ext cx="4911807" cy="0"/>
            </a:xfrm>
            <a:prstGeom prst="line">
              <a:avLst/>
            </a:prstGeom>
            <a:noFill/>
            <a:ln w="19050">
              <a:solidFill>
                <a:schemeClr val="accent3">
                  <a:lumMod val="75000"/>
                </a:schemeClr>
              </a:solidFill>
              <a:prstDash val="sysDash"/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2128C05-856A-4938-B71C-ECD99FD9D540}"/>
                </a:ext>
              </a:extLst>
            </p:cNvPr>
            <p:cNvCxnSpPr/>
            <p:nvPr/>
          </p:nvCxnSpPr>
          <p:spPr>
            <a:xfrm rot="16200000" flipV="1">
              <a:off x="3142987" y="3414133"/>
              <a:ext cx="239674" cy="26941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382CFC8-C40F-4EAF-8CEE-9E91A04AB338}"/>
                </a:ext>
              </a:extLst>
            </p:cNvPr>
            <p:cNvCxnSpPr/>
            <p:nvPr/>
          </p:nvCxnSpPr>
          <p:spPr>
            <a:xfrm rot="5400000">
              <a:off x="3136661" y="3418056"/>
              <a:ext cx="242830" cy="267751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Google Shape;58;p14">
            <a:extLst>
              <a:ext uri="{FF2B5EF4-FFF2-40B4-BE49-F238E27FC236}">
                <a16:creationId xmlns:a16="http://schemas.microsoft.com/office/drawing/2014/main" id="{3D90DBE3-C8E3-430F-8BE1-A093C877BE79}"/>
              </a:ext>
            </a:extLst>
          </p:cNvPr>
          <p:cNvSpPr/>
          <p:nvPr/>
        </p:nvSpPr>
        <p:spPr>
          <a:xfrm>
            <a:off x="148671" y="772020"/>
            <a:ext cx="1426383" cy="370071"/>
          </a:xfrm>
          <a:prstGeom prst="rect">
            <a:avLst/>
          </a:prstGeom>
          <a:gradFill flip="none" rotWithShape="1">
            <a:gsLst>
              <a:gs pos="0">
                <a:srgbClr val="FF9999"/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FF999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SG" sz="1500" dirty="0">
                <a:ea typeface="Calibri"/>
                <a:cs typeface="Calibri"/>
                <a:sym typeface="Calibri"/>
              </a:rPr>
              <a:t>:Duke</a:t>
            </a:r>
            <a:endParaRPr sz="1500" dirty="0"/>
          </a:p>
        </p:txBody>
      </p:sp>
      <p:sp>
        <p:nvSpPr>
          <p:cNvPr id="36" name="Google Shape;59;p14">
            <a:extLst>
              <a:ext uri="{FF2B5EF4-FFF2-40B4-BE49-F238E27FC236}">
                <a16:creationId xmlns:a16="http://schemas.microsoft.com/office/drawing/2014/main" id="{C2419E8E-5014-4431-9EF7-172D5FAC61AC}"/>
              </a:ext>
            </a:extLst>
          </p:cNvPr>
          <p:cNvSpPr/>
          <p:nvPr/>
        </p:nvSpPr>
        <p:spPr>
          <a:xfrm>
            <a:off x="2783757" y="1158351"/>
            <a:ext cx="1060854" cy="459999"/>
          </a:xfrm>
          <a:prstGeom prst="rect">
            <a:avLst/>
          </a:prstGeom>
          <a:gradFill flip="none" rotWithShape="1">
            <a:gsLst>
              <a:gs pos="0">
                <a:srgbClr val="990099">
                  <a:tint val="66000"/>
                  <a:satMod val="160000"/>
                </a:srgbClr>
              </a:gs>
              <a:gs pos="50000">
                <a:srgbClr val="990099">
                  <a:tint val="44500"/>
                  <a:satMod val="160000"/>
                </a:srgbClr>
              </a:gs>
              <a:gs pos="100000">
                <a:srgbClr val="990099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CF92C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" sz="1500" dirty="0">
                <a:ea typeface="Calibri"/>
                <a:cs typeface="Calibri"/>
                <a:sym typeface="Calibri"/>
              </a:rPr>
              <a:t>:Parser</a:t>
            </a:r>
            <a:endParaRPr sz="1500" dirty="0"/>
          </a:p>
        </p:txBody>
      </p:sp>
      <p:sp>
        <p:nvSpPr>
          <p:cNvPr id="39" name="Google Shape;62;p14">
            <a:extLst>
              <a:ext uri="{FF2B5EF4-FFF2-40B4-BE49-F238E27FC236}">
                <a16:creationId xmlns:a16="http://schemas.microsoft.com/office/drawing/2014/main" id="{F09CCF27-1A3E-430E-9FC9-850D9016B5D2}"/>
              </a:ext>
            </a:extLst>
          </p:cNvPr>
          <p:cNvSpPr/>
          <p:nvPr/>
        </p:nvSpPr>
        <p:spPr>
          <a:xfrm>
            <a:off x="7025787" y="2148612"/>
            <a:ext cx="1867729" cy="600125"/>
          </a:xfrm>
          <a:prstGeom prst="rect">
            <a:avLst/>
          </a:prstGeom>
          <a:gradFill flip="none" rotWithShape="1">
            <a:gsLst>
              <a:gs pos="0">
                <a:srgbClr val="C4B597">
                  <a:tint val="66000"/>
                  <a:satMod val="160000"/>
                </a:srgbClr>
              </a:gs>
              <a:gs pos="50000">
                <a:srgbClr val="C4B597">
                  <a:tint val="44500"/>
                  <a:satMod val="160000"/>
                </a:srgbClr>
              </a:gs>
              <a:gs pos="100000">
                <a:srgbClr val="C4B597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AB966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US" sz="1500" kern="0" dirty="0">
              <a:solidFill>
                <a:prstClr val="black"/>
              </a:solidFill>
            </a:endParaRPr>
          </a:p>
          <a:p>
            <a:pPr algn="ctr"/>
            <a:r>
              <a:rPr lang="en-US" sz="1500" kern="0" dirty="0" err="1">
                <a:solidFill>
                  <a:prstClr val="black"/>
                </a:solidFill>
              </a:rPr>
              <a:t>items:ShoppingList</a:t>
            </a:r>
            <a:endParaRPr lang="en-US" sz="1500" kern="0" dirty="0">
              <a:solidFill>
                <a:prstClr val="black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7B21897-5C6C-40DD-9364-A612DAE74B78}"/>
              </a:ext>
            </a:extLst>
          </p:cNvPr>
          <p:cNvGrpSpPr/>
          <p:nvPr/>
        </p:nvGrpSpPr>
        <p:grpSpPr>
          <a:xfrm>
            <a:off x="533400" y="838200"/>
            <a:ext cx="7924800" cy="5181600"/>
            <a:chOff x="762000" y="838200"/>
            <a:chExt cx="8077200" cy="57912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EC7689B-8A85-4DBD-9EEE-E526D03DB3C8}"/>
                </a:ext>
              </a:extLst>
            </p:cNvPr>
            <p:cNvGrpSpPr/>
            <p:nvPr/>
          </p:nvGrpSpPr>
          <p:grpSpPr>
            <a:xfrm>
              <a:off x="762000" y="838200"/>
              <a:ext cx="8077200" cy="5791200"/>
              <a:chOff x="398286" y="343957"/>
              <a:chExt cx="8593314" cy="6056843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BBE8A793-65D6-4ACE-B52F-1373A0829250}"/>
                  </a:ext>
                </a:extLst>
              </p:cNvPr>
              <p:cNvGrpSpPr/>
              <p:nvPr/>
            </p:nvGrpSpPr>
            <p:grpSpPr>
              <a:xfrm>
                <a:off x="398286" y="343957"/>
                <a:ext cx="8593314" cy="6056843"/>
                <a:chOff x="4975006" y="4278451"/>
                <a:chExt cx="3358510" cy="677640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8203D4A-2D34-49C2-9226-15C6FCA45B63}"/>
                    </a:ext>
                  </a:extLst>
                </p:cNvPr>
                <p:cNvSpPr/>
                <p:nvPr/>
              </p:nvSpPr>
              <p:spPr>
                <a:xfrm>
                  <a:off x="4975006" y="4278451"/>
                  <a:ext cx="3358510" cy="677640"/>
                </a:xfrm>
                <a:prstGeom prst="rect">
                  <a:avLst/>
                </a:prstGeom>
                <a:ln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500"/>
                </a:p>
              </p:txBody>
            </p:sp>
            <p:sp>
              <p:nvSpPr>
                <p:cNvPr id="24" name="Rectangle: Top Corners One Rounded and One Snipped 23">
                  <a:extLst>
                    <a:ext uri="{FF2B5EF4-FFF2-40B4-BE49-F238E27FC236}">
                      <a16:creationId xmlns:a16="http://schemas.microsoft.com/office/drawing/2014/main" id="{DBCE37C5-51AD-4566-9F6C-7F4F608DB88F}"/>
                    </a:ext>
                  </a:extLst>
                </p:cNvPr>
                <p:cNvSpPr/>
                <p:nvPr/>
              </p:nvSpPr>
              <p:spPr>
                <a:xfrm rot="10800000" flipH="1">
                  <a:off x="4975006" y="4279487"/>
                  <a:ext cx="1154708" cy="51042"/>
                </a:xfrm>
                <a:prstGeom prst="snipRoundRect">
                  <a:avLst/>
                </a:prstGeom>
                <a:solidFill>
                  <a:schemeClr val="bg1">
                    <a:lumMod val="95000"/>
                  </a:schemeClr>
                </a:solidFill>
                <a:ln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sz="1500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8B804CF-AA68-4F3B-BD90-D535159AD470}"/>
                    </a:ext>
                  </a:extLst>
                </p:cNvPr>
                <p:cNvSpPr txBox="1"/>
                <p:nvPr/>
              </p:nvSpPr>
              <p:spPr>
                <a:xfrm>
                  <a:off x="5038910" y="4283115"/>
                  <a:ext cx="2106917" cy="724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500" b="1" dirty="0"/>
                    <a:t>sd</a:t>
                  </a:r>
                  <a:r>
                    <a:rPr lang="en-SG" sz="1500" dirty="0"/>
                    <a:t> update item values</a:t>
                  </a:r>
                </a:p>
                <a:p>
                  <a:endParaRPr lang="en-SG" sz="1500" dirty="0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F7588D29-DD48-4AF8-A343-B14AA7870230}"/>
                  </a:ext>
                </a:extLst>
              </p:cNvPr>
              <p:cNvGrpSpPr/>
              <p:nvPr/>
            </p:nvGrpSpPr>
            <p:grpSpPr>
              <a:xfrm>
                <a:off x="560425" y="1858167"/>
                <a:ext cx="8282959" cy="4314895"/>
                <a:chOff x="5754461" y="585730"/>
                <a:chExt cx="3319410" cy="2503862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C6CE9B5-3573-4580-A879-C9F3E93DA9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54461" y="585730"/>
                  <a:ext cx="3319410" cy="2503862"/>
                </a:xfrm>
                <a:prstGeom prst="rect">
                  <a:avLst/>
                </a:prstGeom>
                <a:solidFill>
                  <a:schemeClr val="bg1"/>
                </a:solidFill>
                <a:ln w="19050" algn="ctr">
                  <a:solidFill>
                    <a:srgbClr val="0070C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SG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+mn-ea"/>
                      <a:cs typeface="Arial" charset="0"/>
                    </a:defRPr>
                  </a:lvl9pPr>
                </a:lstStyle>
                <a:p>
                  <a:pPr defTabSz="872733"/>
                  <a:r>
                    <a:rPr lang="en-US" sz="1500" dirty="0">
                      <a:solidFill>
                        <a:prstClr val="black"/>
                      </a:solidFill>
                      <a:latin typeface="+mn-lt"/>
                    </a:rPr>
                    <a:t>					</a:t>
                  </a:r>
                </a:p>
              </p:txBody>
            </p:sp>
            <p:sp>
              <p:nvSpPr>
                <p:cNvPr id="6" name="Snip Single Corner Rectangle 47">
                  <a:extLst>
                    <a:ext uri="{FF2B5EF4-FFF2-40B4-BE49-F238E27FC236}">
                      <a16:creationId xmlns:a16="http://schemas.microsoft.com/office/drawing/2014/main" id="{572705D4-F985-4EBA-A558-1FCA07ADA7EF}"/>
                    </a:ext>
                  </a:extLst>
                </p:cNvPr>
                <p:cNvSpPr/>
                <p:nvPr/>
              </p:nvSpPr>
              <p:spPr>
                <a:xfrm flipV="1">
                  <a:off x="5757328" y="585731"/>
                  <a:ext cx="329515" cy="297539"/>
                </a:xfrm>
                <a:prstGeom prst="snip1Rect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872733"/>
                  <a:endParaRPr lang="en-US" sz="1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831D150-3443-48D8-B73B-7B3D8C694B6D}"/>
                    </a:ext>
                  </a:extLst>
                </p:cNvPr>
                <p:cNvSpPr/>
                <p:nvPr/>
              </p:nvSpPr>
              <p:spPr bwMode="auto">
                <a:xfrm>
                  <a:off x="5812004" y="585731"/>
                  <a:ext cx="208613" cy="3257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SG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72733"/>
                  <a:r>
                    <a:rPr lang="en-US" sz="1500" dirty="0">
                      <a:solidFill>
                        <a:schemeClr val="tx2"/>
                      </a:solidFill>
                      <a:cs typeface="Arial" charset="0"/>
                    </a:rPr>
                    <a:t>alt</a:t>
                  </a:r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C673B2D-EE5B-43CD-89AB-D8F5F620B9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5609" y="1403429"/>
                  <a:ext cx="3301955" cy="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C746584F-EFCD-43B9-81A9-4C708924E928}"/>
                    </a:ext>
                  </a:extLst>
                </p:cNvPr>
                <p:cNvSpPr/>
                <p:nvPr/>
              </p:nvSpPr>
              <p:spPr bwMode="auto">
                <a:xfrm>
                  <a:off x="6779951" y="2007304"/>
                  <a:ext cx="973777" cy="381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SG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72733"/>
                  <a:endParaRPr lang="en-US" sz="1500" dirty="0">
                    <a:solidFill>
                      <a:prstClr val="black"/>
                    </a:solidFill>
                    <a:cs typeface="Arial" charset="0"/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2F93A019-A8C1-497C-A68F-1DD29FE262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65609" y="2250581"/>
                  <a:ext cx="3301955" cy="1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Line 13">
                <a:extLst>
                  <a:ext uri="{FF2B5EF4-FFF2-40B4-BE49-F238E27FC236}">
                    <a16:creationId xmlns:a16="http://schemas.microsoft.com/office/drawing/2014/main" id="{EC77E5E0-D7C3-480F-80FD-98E0162B64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81085" y="1680035"/>
                <a:ext cx="0" cy="4641071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  <a:prstDash val="sysDash"/>
                <a:headEnd/>
                <a:tailEnd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872733"/>
                <a:endParaRPr lang="en-US" sz="15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Line 13">
                <a:extLst>
                  <a:ext uri="{FF2B5EF4-FFF2-40B4-BE49-F238E27FC236}">
                    <a16:creationId xmlns:a16="http://schemas.microsoft.com/office/drawing/2014/main" id="{AAE666CC-3E76-4E07-8A34-F2AE0B1AF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54683" y="1712976"/>
                <a:ext cx="447" cy="4604785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prstDash val="sysDash"/>
                <a:headEnd/>
                <a:tailEnd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872733"/>
                <a:endParaRPr lang="en-US" sz="15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Text Box 11">
                <a:extLst>
                  <a:ext uri="{FF2B5EF4-FFF2-40B4-BE49-F238E27FC236}">
                    <a16:creationId xmlns:a16="http://schemas.microsoft.com/office/drawing/2014/main" id="{141246BE-9560-4E72-8333-64CB994498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3133" y="1056527"/>
                <a:ext cx="1508558" cy="701540"/>
              </a:xfrm>
              <a:prstGeom prst="rect">
                <a:avLst/>
              </a:prstGeom>
              <a:ln w="19050"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tIns="182880" bIns="182880">
                <a:spAutoFit/>
              </a:bodyPr>
              <a:lstStyle/>
              <a:p>
                <a:pPr algn="ctr" defTabSz="872733">
                  <a:spcBef>
                    <a:spcPct val="50000"/>
                  </a:spcBef>
                  <a:buFont typeface="Wingdings" pitchFamily="2" charset="2"/>
                  <a:buNone/>
                </a:pPr>
                <a:r>
                  <a:rPr lang="en-US" sz="1500" dirty="0">
                    <a:solidFill>
                      <a:prstClr val="black"/>
                    </a:solidFill>
                  </a:rPr>
                  <a:t>:</a:t>
                </a:r>
                <a:r>
                  <a:rPr lang="en-US" sz="1500" dirty="0" err="1">
                    <a:solidFill>
                      <a:prstClr val="black"/>
                    </a:solidFill>
                  </a:rPr>
                  <a:t>EditCommand</a:t>
                </a:r>
                <a:endParaRPr lang="en-US" sz="15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030E854-3A68-4C72-AF0D-9B722C621FE1}"/>
                  </a:ext>
                </a:extLst>
              </p:cNvPr>
              <p:cNvSpPr/>
              <p:nvPr/>
            </p:nvSpPr>
            <p:spPr bwMode="auto">
              <a:xfrm>
                <a:off x="3557692" y="2003366"/>
                <a:ext cx="2458083" cy="3889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SG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72733"/>
                <a:r>
                  <a:rPr lang="en-US" sz="1500" dirty="0">
                    <a:solidFill>
                      <a:schemeClr val="tx2"/>
                    </a:solidFill>
                    <a:cs typeface="Arial" charset="0"/>
                  </a:rPr>
                  <a:t> [description not empty]</a:t>
                </a:r>
              </a:p>
            </p:txBody>
          </p:sp>
          <p:sp>
            <p:nvSpPr>
              <p:cNvPr id="40" name="Line 15">
                <a:extLst>
                  <a:ext uri="{FF2B5EF4-FFF2-40B4-BE49-F238E27FC236}">
                    <a16:creationId xmlns:a16="http://schemas.microsoft.com/office/drawing/2014/main" id="{2113AA2F-772F-484C-ABB4-B01DB3F5A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2055" y="2746561"/>
                <a:ext cx="3112048" cy="0"/>
              </a:xfrm>
              <a:prstGeom prst="line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FF22481-18D4-4904-B2DE-FC46BCFC360D}"/>
                  </a:ext>
                </a:extLst>
              </p:cNvPr>
              <p:cNvSpPr/>
              <p:nvPr/>
            </p:nvSpPr>
            <p:spPr bwMode="auto">
              <a:xfrm>
                <a:off x="3874674" y="2282063"/>
                <a:ext cx="1599489" cy="3850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SG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72733"/>
                <a:r>
                  <a:rPr lang="en-US" sz="1500" dirty="0">
                    <a:solidFill>
                      <a:schemeClr val="tx2"/>
                    </a:solidFill>
                    <a:cs typeface="Arial" charset="0"/>
                  </a:rPr>
                  <a:t>setDescription()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1EA0892-5D41-46E1-8180-3FC3949BAC68}"/>
                  </a:ext>
                </a:extLst>
              </p:cNvPr>
              <p:cNvSpPr/>
              <p:nvPr/>
            </p:nvSpPr>
            <p:spPr bwMode="auto">
              <a:xfrm>
                <a:off x="3943136" y="3337856"/>
                <a:ext cx="1933181" cy="3889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SG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72733"/>
                <a:r>
                  <a:rPr lang="en-US" sz="1500" dirty="0">
                    <a:solidFill>
                      <a:schemeClr val="tx2"/>
                    </a:solidFill>
                    <a:cs typeface="Arial" charset="0"/>
                  </a:rPr>
                  <a:t> [price not empty]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C5199CF-4E61-4779-8CB7-E8341978BDF8}"/>
                  </a:ext>
                </a:extLst>
              </p:cNvPr>
              <p:cNvSpPr/>
              <p:nvPr/>
            </p:nvSpPr>
            <p:spPr bwMode="auto">
              <a:xfrm>
                <a:off x="4286690" y="3605659"/>
                <a:ext cx="1146948" cy="3889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SG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72733"/>
                <a:r>
                  <a:rPr lang="en-US" sz="1500" dirty="0" err="1">
                    <a:solidFill>
                      <a:schemeClr val="tx2"/>
                    </a:solidFill>
                    <a:cs typeface="Arial" charset="0"/>
                  </a:rPr>
                  <a:t>setPrice</a:t>
                </a:r>
                <a:r>
                  <a:rPr lang="en-US" sz="1500" dirty="0">
                    <a:solidFill>
                      <a:schemeClr val="tx2"/>
                    </a:solidFill>
                    <a:cs typeface="Arial" charset="0"/>
                  </a:rPr>
                  <a:t>()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30C766C-4E9F-474F-B048-5B8F0A28F462}"/>
                  </a:ext>
                </a:extLst>
              </p:cNvPr>
              <p:cNvSpPr/>
              <p:nvPr/>
            </p:nvSpPr>
            <p:spPr bwMode="auto">
              <a:xfrm>
                <a:off x="3817237" y="4806894"/>
                <a:ext cx="2206142" cy="388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SG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72733"/>
                <a:r>
                  <a:rPr lang="en-US" sz="1500" dirty="0">
                    <a:solidFill>
                      <a:schemeClr val="tx2"/>
                    </a:solidFill>
                    <a:cs typeface="Arial" charset="0"/>
                  </a:rPr>
                  <a:t> [quantity not empty]</a:t>
                </a:r>
              </a:p>
            </p:txBody>
          </p:sp>
          <p:sp>
            <p:nvSpPr>
              <p:cNvPr id="49" name="Line 15">
                <a:extLst>
                  <a:ext uri="{FF2B5EF4-FFF2-40B4-BE49-F238E27FC236}">
                    <a16:creationId xmlns:a16="http://schemas.microsoft.com/office/drawing/2014/main" id="{3C613B07-D704-485B-AF65-3DC57DECFE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58967" y="5524152"/>
                <a:ext cx="3157356" cy="0"/>
              </a:xfrm>
              <a:prstGeom prst="line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pPr defTabSz="872733"/>
                <a:endParaRPr lang="en-US" sz="15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FBBAE77-687C-45A3-A251-FDBEA3226833}"/>
                  </a:ext>
                </a:extLst>
              </p:cNvPr>
              <p:cNvSpPr/>
              <p:nvPr/>
            </p:nvSpPr>
            <p:spPr bwMode="auto">
              <a:xfrm>
                <a:off x="4148827" y="5055458"/>
                <a:ext cx="1424469" cy="388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SG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872733"/>
                <a:r>
                  <a:rPr lang="en-US" sz="1500" dirty="0" err="1">
                    <a:solidFill>
                      <a:schemeClr val="tx2"/>
                    </a:solidFill>
                    <a:cs typeface="Arial" charset="0"/>
                  </a:rPr>
                  <a:t>setQuantity</a:t>
                </a:r>
                <a:r>
                  <a:rPr lang="en-US" sz="1500" dirty="0">
                    <a:solidFill>
                      <a:schemeClr val="tx2"/>
                    </a:solidFill>
                    <a:cs typeface="Arial" charset="0"/>
                  </a:rPr>
                  <a:t>()</a:t>
                </a:r>
              </a:p>
            </p:txBody>
          </p:sp>
        </p:grpSp>
        <p:sp>
          <p:nvSpPr>
            <p:cNvPr id="38" name="Line 16">
              <a:extLst>
                <a:ext uri="{FF2B5EF4-FFF2-40B4-BE49-F238E27FC236}">
                  <a16:creationId xmlns:a16="http://schemas.microsoft.com/office/drawing/2014/main" id="{1EDB7596-258F-4B9C-A0B4-4C1006F7A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6928" y="6096000"/>
              <a:ext cx="2952759" cy="0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prstDash val="sysDash"/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51" name="Line 16">
              <a:extLst>
                <a:ext uri="{FF2B5EF4-FFF2-40B4-BE49-F238E27FC236}">
                  <a16:creationId xmlns:a16="http://schemas.microsoft.com/office/drawing/2014/main" id="{ED79FA1C-A0A1-48AA-A95D-692F97FAEE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46928" y="3429000"/>
              <a:ext cx="2927711" cy="1597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prstDash val="sysDash"/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  <p:sp>
          <p:nvSpPr>
            <p:cNvPr id="52" name="Line 15">
              <a:extLst>
                <a:ext uri="{FF2B5EF4-FFF2-40B4-BE49-F238E27FC236}">
                  <a16:creationId xmlns:a16="http://schemas.microsoft.com/office/drawing/2014/main" id="{99ADAE9B-9421-4CB1-B94A-793B3A00B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6875" y="4495800"/>
              <a:ext cx="2962801" cy="2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53" name="Line 16">
              <a:extLst>
                <a:ext uri="{FF2B5EF4-FFF2-40B4-BE49-F238E27FC236}">
                  <a16:creationId xmlns:a16="http://schemas.microsoft.com/office/drawing/2014/main" id="{62B6FD47-A579-46E7-B8D9-DE2DCAB7D2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46928" y="4800600"/>
              <a:ext cx="2919242" cy="1597"/>
            </a:xfrm>
            <a:prstGeom prst="lin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  <a:prstDash val="sysDash"/>
              <a:round/>
              <a:headEnd/>
              <a:tailEnd type="triangle" w="lg" len="lg"/>
            </a:ln>
          </p:spPr>
          <p:txBody>
            <a:bodyPr/>
            <a:lstStyle/>
            <a:p>
              <a:pPr defTabSz="872733"/>
              <a:endParaRPr lang="en-US" sz="1500">
                <a:solidFill>
                  <a:prstClr val="black"/>
                </a:solidFill>
              </a:endParaRPr>
            </a:p>
          </p:txBody>
        </p:sp>
      </p:grpSp>
      <p:sp>
        <p:nvSpPr>
          <p:cNvPr id="31" name="Google Shape;62;p14">
            <a:extLst>
              <a:ext uri="{FF2B5EF4-FFF2-40B4-BE49-F238E27FC236}">
                <a16:creationId xmlns:a16="http://schemas.microsoft.com/office/drawing/2014/main" id="{4DD12839-BA03-4330-AB29-511713C8B028}"/>
              </a:ext>
            </a:extLst>
          </p:cNvPr>
          <p:cNvSpPr/>
          <p:nvPr/>
        </p:nvSpPr>
        <p:spPr>
          <a:xfrm>
            <a:off x="4912263" y="1419908"/>
            <a:ext cx="2108680" cy="590850"/>
          </a:xfrm>
          <a:prstGeom prst="rect">
            <a:avLst/>
          </a:prstGeom>
          <a:gradFill flip="none" rotWithShape="1">
            <a:gsLst>
              <a:gs pos="0">
                <a:srgbClr val="C4B597">
                  <a:tint val="66000"/>
                  <a:satMod val="160000"/>
                </a:srgbClr>
              </a:gs>
              <a:gs pos="50000">
                <a:srgbClr val="C4B597">
                  <a:tint val="44500"/>
                  <a:satMod val="160000"/>
                </a:srgbClr>
              </a:gs>
              <a:gs pos="100000">
                <a:srgbClr val="C4B597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>
            <a:solidFill>
              <a:srgbClr val="AB966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US" sz="1500" kern="0" dirty="0">
              <a:solidFill>
                <a:prstClr val="black"/>
              </a:solidFill>
            </a:endParaRPr>
          </a:p>
          <a:p>
            <a:pPr algn="ctr"/>
            <a:r>
              <a:rPr lang="en-US" sz="1500" kern="0" dirty="0" err="1">
                <a:solidFill>
                  <a:prstClr val="black"/>
                </a:solidFill>
              </a:rPr>
              <a:t>items:ShoppingList</a:t>
            </a:r>
            <a:endParaRPr lang="en-US" sz="1500" kern="0" dirty="0">
              <a:solidFill>
                <a:prstClr val="black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603728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72</Words>
  <Application>Microsoft Office PowerPoint</Application>
  <PresentationFormat>On-screen Show (4:3)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Cambria</vt:lpstr>
      <vt:lpstr>Courier New</vt:lpstr>
      <vt:lpstr>Wingdings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Trisha Angelica</cp:lastModifiedBy>
  <cp:revision>64</cp:revision>
  <cp:lastPrinted>2019-08-28T11:43:39Z</cp:lastPrinted>
  <dcterms:created xsi:type="dcterms:W3CDTF">2006-08-16T00:00:00Z</dcterms:created>
  <dcterms:modified xsi:type="dcterms:W3CDTF">2020-04-09T14:32:26Z</dcterms:modified>
</cp:coreProperties>
</file>