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BD5D8F0F-BE54-4BEF-B8C0-2A342CEC57F4}"/>
    <pc:docChg chg="undo custSel modSld">
      <pc:chgData name="Shannon Wong" userId="8c83f3d3550a5322" providerId="LiveId" clId="{BD5D8F0F-BE54-4BEF-B8C0-2A342CEC57F4}" dt="2020-04-04T04:37:07" v="27" actId="14100"/>
      <pc:docMkLst>
        <pc:docMk/>
      </pc:docMkLst>
      <pc:sldChg chg="addSp delSp modSp">
        <pc:chgData name="Shannon Wong" userId="8c83f3d3550a5322" providerId="LiveId" clId="{BD5D8F0F-BE54-4BEF-B8C0-2A342CEC57F4}" dt="2020-04-04T04:37:07" v="27" actId="14100"/>
        <pc:sldMkLst>
          <pc:docMk/>
          <pc:sldMk cId="3228498101" sldId="269"/>
        </pc:sldMkLst>
        <pc:spChg chg="mod">
          <ac:chgData name="Shannon Wong" userId="8c83f3d3550a5322" providerId="LiveId" clId="{BD5D8F0F-BE54-4BEF-B8C0-2A342CEC57F4}" dt="2020-04-04T04:37:04.147" v="26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BD5D8F0F-BE54-4BEF-B8C0-2A342CEC57F4}" dt="2020-04-04T04:35:20.529" v="0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7:07" v="27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5:40.801" v="6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6:40.669" v="22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6:54.976" v="24" actId="14100"/>
          <ac:spMkLst>
            <pc:docMk/>
            <pc:sldMk cId="3228498101" sldId="269"/>
            <ac:spMk id="30" creationId="{FDA32707-D20E-473E-ACEB-0E87B57EE3F4}"/>
          </ac:spMkLst>
        </pc:spChg>
        <pc:spChg chg="mod">
          <ac:chgData name="Shannon Wong" userId="8c83f3d3550a5322" providerId="LiveId" clId="{BD5D8F0F-BE54-4BEF-B8C0-2A342CEC57F4}" dt="2020-04-04T04:37:01.312" v="25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5:52.343" v="10" actId="14100"/>
          <ac:spMkLst>
            <pc:docMk/>
            <pc:sldMk cId="3228498101" sldId="269"/>
            <ac:spMk id="34" creationId="{00000000-0000-0000-0000-000000000000}"/>
          </ac:spMkLst>
        </pc:spChg>
        <pc:spChg chg="del">
          <ac:chgData name="Shannon Wong" userId="8c83f3d3550a5322" providerId="LiveId" clId="{BD5D8F0F-BE54-4BEF-B8C0-2A342CEC57F4}" dt="2020-04-04T04:35:33.012" v="4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BD5D8F0F-BE54-4BEF-B8C0-2A342CEC57F4}" dt="2020-04-04T04:35:27.151" v="3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BD5D8F0F-BE54-4BEF-B8C0-2A342CEC57F4}" dt="2020-04-04T04:36:09.922" v="15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BD5D8F0F-BE54-4BEF-B8C0-2A342CEC57F4}" dt="2020-04-04T04:36:30.965" v="19" actId="688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BD5D8F0F-BE54-4BEF-B8C0-2A342CEC57F4}" dt="2020-04-04T04:36:03.798" v="13" actId="14100"/>
          <ac:spMkLst>
            <pc:docMk/>
            <pc:sldMk cId="3228498101" sldId="269"/>
            <ac:spMk id="48" creationId="{5278BFBC-6FA4-432C-994E-8DD2A55ED046}"/>
          </ac:spMkLst>
        </pc:spChg>
        <pc:grpChg chg="add del mod">
          <ac:chgData name="Shannon Wong" userId="8c83f3d3550a5322" providerId="LiveId" clId="{BD5D8F0F-BE54-4BEF-B8C0-2A342CEC57F4}" dt="2020-04-04T04:36:36.427" v="21" actId="14100"/>
          <ac:grpSpMkLst>
            <pc:docMk/>
            <pc:sldMk cId="3228498101" sldId="269"/>
            <ac:grpSpMk id="3" creationId="{9FBBA2CE-ADC1-4537-8EF0-01831B9D92F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52646B-7910-4CF7-A703-93E8C002A835}"/>
              </a:ext>
            </a:extLst>
          </p:cNvPr>
          <p:cNvGrpSpPr/>
          <p:nvPr/>
        </p:nvGrpSpPr>
        <p:grpSpPr>
          <a:xfrm>
            <a:off x="1686465" y="1440950"/>
            <a:ext cx="5933535" cy="4036968"/>
            <a:chOff x="728768" y="1440950"/>
            <a:chExt cx="5933535" cy="4036968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728768" y="1440950"/>
              <a:ext cx="0" cy="390433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065650" y="2812540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ExitCommand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3018095" y="2137789"/>
              <a:ext cx="0" cy="159092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748997" y="1894307"/>
              <a:ext cx="1774324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006451" y="3090494"/>
              <a:ext cx="2059199" cy="0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08004" y="2320801"/>
              <a:ext cx="2500554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parseCommand</a:t>
              </a:r>
              <a:r>
                <a:rPr lang="en-US" sz="1500" i="1" dirty="0"/>
                <a:t>(</a:t>
              </a:r>
              <a:r>
                <a:rPr lang="en-US" sz="1500" i="1" dirty="0" err="1"/>
                <a:t>userInput</a:t>
              </a:r>
              <a:r>
                <a:rPr lang="en-US" sz="1500" i="1" dirty="0"/>
                <a:t>)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965943" y="3019896"/>
              <a:ext cx="1710047" cy="5539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return reference to </a:t>
              </a:r>
              <a:r>
                <a:rPr lang="en-US" sz="1500" i="1" dirty="0" err="1"/>
                <a:t>ExitCommand</a:t>
              </a:r>
              <a:endParaRPr lang="en-US" sz="1500" i="1" dirty="0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5843365" y="3396473"/>
              <a:ext cx="0" cy="189322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728768" y="2696242"/>
              <a:ext cx="2287801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211846" y="1581835"/>
              <a:ext cx="1182981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Parser()</a:t>
              </a: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0EB24DA8-2498-4853-AED4-3458A81C4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768" y="4066310"/>
              <a:ext cx="5114597" cy="0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7" name="Text Box 25">
              <a:extLst>
                <a:ext uri="{FF2B5EF4-FFF2-40B4-BE49-F238E27FC236}">
                  <a16:creationId xmlns:a16="http://schemas.microsoft.com/office/drawing/2014/main" id="{342B431E-151F-4A55-A1AE-57F6FE56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259" y="2826789"/>
              <a:ext cx="1404873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ExitCommand</a:t>
              </a:r>
              <a:r>
                <a:rPr lang="en-US" sz="1500" i="1" dirty="0"/>
                <a:t>()</a:t>
              </a: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5278BFBC-6FA4-432C-994E-8DD2A55ED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998" y="3568305"/>
              <a:ext cx="2257453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54EC965-613F-450A-BDA7-4AEF688EE06E}"/>
                </a:ext>
              </a:extLst>
            </p:cNvPr>
            <p:cNvCxnSpPr/>
            <p:nvPr/>
          </p:nvCxnSpPr>
          <p:spPr>
            <a:xfrm rot="16200000" flipV="1">
              <a:off x="2879243" y="3679211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C52252-11B3-4A56-A114-AE5F1D9A8E9B}"/>
                </a:ext>
              </a:extLst>
            </p:cNvPr>
            <p:cNvCxnSpPr/>
            <p:nvPr/>
          </p:nvCxnSpPr>
          <p:spPr>
            <a:xfrm rot="5400000">
              <a:off x="2872653" y="3683705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34020A70-184B-4A57-816D-CCE68674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306" y="3733800"/>
              <a:ext cx="886908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execute()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698544" y="519633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691954" y="520082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FDA32707-D20E-473E-ACEB-0E87B57EE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997" y="4943959"/>
              <a:ext cx="5084251" cy="1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26" name="Google Shape;58;p14">
            <a:extLst>
              <a:ext uri="{FF2B5EF4-FFF2-40B4-BE49-F238E27FC236}">
                <a16:creationId xmlns:a16="http://schemas.microsoft.com/office/drawing/2014/main" id="{43B6A2D7-C561-4ADC-AE2E-7760DD2BD527}"/>
              </a:ext>
            </a:extLst>
          </p:cNvPr>
          <p:cNvSpPr/>
          <p:nvPr/>
        </p:nvSpPr>
        <p:spPr>
          <a:xfrm>
            <a:off x="924465" y="916702"/>
            <a:ext cx="1523999" cy="485190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27" name="Google Shape;59;p14">
            <a:extLst>
              <a:ext uri="{FF2B5EF4-FFF2-40B4-BE49-F238E27FC236}">
                <a16:creationId xmlns:a16="http://schemas.microsoft.com/office/drawing/2014/main" id="{3FD7C4F5-90E6-485F-BE63-163F86C65AE1}"/>
              </a:ext>
            </a:extLst>
          </p:cNvPr>
          <p:cNvSpPr/>
          <p:nvPr/>
        </p:nvSpPr>
        <p:spPr>
          <a:xfrm>
            <a:off x="3481038" y="1689794"/>
            <a:ext cx="1022377" cy="442408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37</cp:revision>
  <cp:lastPrinted>2019-08-28T11:43:39Z</cp:lastPrinted>
  <dcterms:created xsi:type="dcterms:W3CDTF">2006-08-16T00:00:00Z</dcterms:created>
  <dcterms:modified xsi:type="dcterms:W3CDTF">2020-04-09T14:32:44Z</dcterms:modified>
</cp:coreProperties>
</file>