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B34CB-0DE2-46F2-B8AA-609D3AE22DA7}" v="126" dt="2020-03-23T06:35:2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C64057-0151-4FBF-9C5A-4F3F265600B7}"/>
              </a:ext>
            </a:extLst>
          </p:cNvPr>
          <p:cNvGrpSpPr/>
          <p:nvPr/>
        </p:nvGrpSpPr>
        <p:grpSpPr>
          <a:xfrm>
            <a:off x="1678046" y="842637"/>
            <a:ext cx="5941954" cy="5100962"/>
            <a:chOff x="720349" y="842637"/>
            <a:chExt cx="5941954" cy="510096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6AEF2A-70C0-4C86-ACC0-ED4823D6AC46}"/>
                </a:ext>
              </a:extLst>
            </p:cNvPr>
            <p:cNvCxnSpPr/>
            <p:nvPr/>
          </p:nvCxnSpPr>
          <p:spPr>
            <a:xfrm rot="16200000" flipV="1">
              <a:off x="5698544" y="5196333"/>
              <a:ext cx="284430" cy="267655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4B067-90B9-447F-947E-62F78A316229}"/>
                </a:ext>
              </a:extLst>
            </p:cNvPr>
            <p:cNvCxnSpPr/>
            <p:nvPr/>
          </p:nvCxnSpPr>
          <p:spPr>
            <a:xfrm rot="5400000">
              <a:off x="5691954" y="5200827"/>
              <a:ext cx="288175" cy="26600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7FFE45-D938-45AF-90EF-1FD1A99AD39B}"/>
                </a:ext>
              </a:extLst>
            </p:cNvPr>
            <p:cNvGrpSpPr/>
            <p:nvPr/>
          </p:nvGrpSpPr>
          <p:grpSpPr>
            <a:xfrm>
              <a:off x="720349" y="842637"/>
              <a:ext cx="5941954" cy="5100962"/>
              <a:chOff x="720349" y="842637"/>
              <a:chExt cx="5941954" cy="5100962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>
                <a:off x="720349" y="842637"/>
                <a:ext cx="0" cy="5100962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H="1">
                <a:off x="3018095" y="2137789"/>
                <a:ext cx="8589" cy="15909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749000" y="1898262"/>
                <a:ext cx="1822684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3018093" y="3097555"/>
                <a:ext cx="2047557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08004" y="2320801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965943" y="3019896"/>
                <a:ext cx="1710047" cy="55399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HelpCommand</a:t>
                </a:r>
                <a:endParaRPr lang="en-US" sz="1500" i="1" dirty="0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843365" y="3396473"/>
                <a:ext cx="0" cy="18932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738884" y="2672578"/>
                <a:ext cx="2287800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158183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8883" y="4056965"/>
                <a:ext cx="5104482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223" y="2743200"/>
                <a:ext cx="1481080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HelpCommand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998" y="3583239"/>
                <a:ext cx="2269095" cy="1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4EC965-613F-450A-BDA7-4AEF688EE06E}"/>
                  </a:ext>
                </a:extLst>
              </p:cNvPr>
              <p:cNvCxnSpPr/>
              <p:nvPr/>
            </p:nvCxnSpPr>
            <p:spPr>
              <a:xfrm rot="16200000" flipV="1">
                <a:off x="2879243" y="3589788"/>
                <a:ext cx="284430" cy="267655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CC52252-11B3-4A56-A114-AE5F1D9A8E9B}"/>
                  </a:ext>
                </a:extLst>
              </p:cNvPr>
              <p:cNvCxnSpPr/>
              <p:nvPr/>
            </p:nvCxnSpPr>
            <p:spPr>
              <a:xfrm rot="5400000">
                <a:off x="2872653" y="3594282"/>
                <a:ext cx="288175" cy="266007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9306" y="3733800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FDA32707-D20E-473E-ACEB-0E87B57EE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38883" y="4925195"/>
                <a:ext cx="5085936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5065650" y="2812540"/>
                <a:ext cx="1596653" cy="600164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HelpCommand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6" name="Google Shape;58;p14">
            <a:extLst>
              <a:ext uri="{FF2B5EF4-FFF2-40B4-BE49-F238E27FC236}">
                <a16:creationId xmlns:a16="http://schemas.microsoft.com/office/drawing/2014/main" id="{8FC3C062-1291-4099-9460-B21C4C4720E8}"/>
              </a:ext>
            </a:extLst>
          </p:cNvPr>
          <p:cNvSpPr/>
          <p:nvPr/>
        </p:nvSpPr>
        <p:spPr>
          <a:xfrm>
            <a:off x="1041434" y="420132"/>
            <a:ext cx="1273223" cy="525244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27" name="Google Shape;59;p14">
            <a:extLst>
              <a:ext uri="{FF2B5EF4-FFF2-40B4-BE49-F238E27FC236}">
                <a16:creationId xmlns:a16="http://schemas.microsoft.com/office/drawing/2014/main" id="{E13B803C-B03B-40EC-9347-AD761764680D}"/>
              </a:ext>
            </a:extLst>
          </p:cNvPr>
          <p:cNvSpPr/>
          <p:nvPr/>
        </p:nvSpPr>
        <p:spPr>
          <a:xfrm>
            <a:off x="3558031" y="1653533"/>
            <a:ext cx="988184" cy="48167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38</cp:revision>
  <cp:lastPrinted>2019-08-28T11:43:39Z</cp:lastPrinted>
  <dcterms:created xsi:type="dcterms:W3CDTF">2006-08-16T00:00:00Z</dcterms:created>
  <dcterms:modified xsi:type="dcterms:W3CDTF">2020-04-09T14:45:03Z</dcterms:modified>
</cp:coreProperties>
</file>