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1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6477B-DE66-4372-985B-D78DB1612323}" v="11" dt="2020-04-02T13:22:1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custSel addSld modSld">
      <pc:chgData name="Shannon Wong" userId="8c83f3d3550a5322" providerId="LiveId" clId="{8FAF00C3-F61C-42E2-99A3-FBCBDDBEE570}" dt="2020-03-23T04:32:34.757" v="129" actId="20577"/>
      <pc:docMkLst>
        <pc:docMk/>
      </pc:docMkLst>
      <pc:sldChg chg="addSp delSp modSp delAnim modAnim">
        <pc:chgData name="Shannon Wong" userId="8c83f3d3550a5322" providerId="LiveId" clId="{8FAF00C3-F61C-42E2-99A3-FBCBDDBEE570}" dt="2020-03-23T04:31:41.973" v="72" actId="14100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4:28:19.459" v="49" actId="20577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1:41.973" v="72" actId="14100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28:13.928" v="39" actId="20577"/>
          <ac:spMkLst>
            <pc:docMk/>
            <pc:sldMk cId="3228498101" sldId="269"/>
            <ac:spMk id="29" creationId="{00000000-0000-0000-0000-000000000000}"/>
          </ac:spMkLst>
        </pc:spChg>
        <pc:spChg chg="add del mod">
          <ac:chgData name="Shannon Wong" userId="8c83f3d3550a5322" providerId="LiveId" clId="{8FAF00C3-F61C-42E2-99A3-FBCBDDBEE570}" dt="2020-03-23T04:27:30.137" v="29" actId="478"/>
          <ac:spMkLst>
            <pc:docMk/>
            <pc:sldMk cId="3228498101" sldId="269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6:39.742" v="9" actId="20577"/>
          <ac:spMkLst>
            <pc:docMk/>
            <pc:sldMk cId="3228498101" sldId="269"/>
            <ac:spMk id="47" creationId="{342B431E-151F-4A55-A1AE-57F6FE56D1EF}"/>
          </ac:spMkLst>
        </pc:spChg>
      </pc:sldChg>
      <pc:sldChg chg="delSp modSp add delAnim">
        <pc:chgData name="Shannon Wong" userId="8c83f3d3550a5322" providerId="LiveId" clId="{8FAF00C3-F61C-42E2-99A3-FBCBDDBEE570}" dt="2020-03-23T04:32:34.757" v="129" actId="20577"/>
        <pc:sldMkLst>
          <pc:docMk/>
          <pc:sldMk cId="1666434637" sldId="270"/>
        </pc:sldMkLst>
        <pc:spChg chg="mod">
          <ac:chgData name="Shannon Wong" userId="8c83f3d3550a5322" providerId="LiveId" clId="{8FAF00C3-F61C-42E2-99A3-FBCBDDBEE570}" dt="2020-03-23T04:32:03.287" v="85" actId="14100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27.217" v="117" actId="14100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34.757" v="129" actId="20577"/>
          <ac:spMkLst>
            <pc:docMk/>
            <pc:sldMk cId="1666434637" sldId="270"/>
            <ac:spMk id="29" creationId="{00000000-0000-0000-0000-000000000000}"/>
          </ac:spMkLst>
        </pc:spChg>
        <pc:spChg chg="del">
          <ac:chgData name="Shannon Wong" userId="8c83f3d3550a5322" providerId="LiveId" clId="{8FAF00C3-F61C-42E2-99A3-FBCBDDBEE570}" dt="2020-03-23T04:27:13.471" v="24" actId="478"/>
          <ac:spMkLst>
            <pc:docMk/>
            <pc:sldMk cId="1666434637" sldId="270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7:24.411" v="28" actId="20577"/>
          <ac:spMkLst>
            <pc:docMk/>
            <pc:sldMk cId="1666434637" sldId="270"/>
            <ac:spMk id="47" creationId="{342B431E-151F-4A55-A1AE-57F6FE56D1EF}"/>
          </ac:spMkLst>
        </pc:spChg>
      </pc:sldChg>
    </pc:docChg>
  </pc:docChgLst>
  <pc:docChgLst>
    <pc:chgData name="Shannon Wong" userId="8c83f3d3550a5322" providerId="LiveId" clId="{399B34CB-0DE2-46F2-B8AA-609D3AE22DA7}"/>
    <pc:docChg chg="modSld">
      <pc:chgData name="Shannon Wong" userId="8c83f3d3550a5322" providerId="LiveId" clId="{399B34CB-0DE2-46F2-B8AA-609D3AE22DA7}" dt="2020-03-23T06:36:54.288" v="31" actId="1035"/>
      <pc:docMkLst>
        <pc:docMk/>
      </pc:docMkLst>
      <pc:sldChg chg="modSp">
        <pc:chgData name="Shannon Wong" userId="8c83f3d3550a5322" providerId="LiveId" clId="{399B34CB-0DE2-46F2-B8AA-609D3AE22DA7}" dt="2020-03-23T06:36:43.546" v="29" actId="1035"/>
        <pc:sldMkLst>
          <pc:docMk/>
          <pc:sldMk cId="3228498101" sldId="269"/>
        </pc:sldMkLst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43.210" v="25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39.201" v="28" actId="1036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51.543" v="27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5:26.654" v="20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43.546" v="2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modSp">
        <pc:chgData name="Shannon Wong" userId="8c83f3d3550a5322" providerId="LiveId" clId="{399B34CB-0DE2-46F2-B8AA-609D3AE22DA7}" dt="2020-03-23T06:36:54.288" v="31" actId="1035"/>
        <pc:sldMkLst>
          <pc:docMk/>
          <pc:sldMk cId="1666434637" sldId="270"/>
        </pc:sldMkLst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58.654" v="14" actId="14100"/>
          <ac:spMkLst>
            <pc:docMk/>
            <pc:sldMk cId="1666434637" sldId="270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50.941" v="30" actId="1036"/>
          <ac:spMkLst>
            <pc:docMk/>
            <pc:sldMk cId="1666434637" sldId="270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02.841" v="15" actId="14100"/>
          <ac:spMkLst>
            <pc:docMk/>
            <pc:sldMk cId="1666434637" sldId="270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4:43.536" v="13" actId="14100"/>
          <ac:spMkLst>
            <pc:docMk/>
            <pc:sldMk cId="1666434637" sldId="270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54.288" v="31" actId="1035"/>
          <ac:spMkLst>
            <pc:docMk/>
            <pc:sldMk cId="1666434637" sldId="270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5" creationId="{9664B067-90B9-447F-947E-62F78A316229}"/>
          </ac:cxnSpMkLst>
        </pc:cxnChg>
      </pc:sldChg>
    </pc:docChg>
  </pc:docChgLst>
  <pc:docChgLst>
    <pc:chgData name="Shannon Wong" userId="8c83f3d3550a5322" providerId="LiveId" clId="{A706477B-DE66-4372-985B-D78DB1612323}"/>
    <pc:docChg chg="undo custSel addSld delSld modSld">
      <pc:chgData name="Shannon Wong" userId="8c83f3d3550a5322" providerId="LiveId" clId="{A706477B-DE66-4372-985B-D78DB1612323}" dt="2020-04-02T13:25:32.308" v="151" actId="14100"/>
      <pc:docMkLst>
        <pc:docMk/>
      </pc:docMkLst>
      <pc:sldChg chg="addSp delSp modSp delAnim modAnim">
        <pc:chgData name="Shannon Wong" userId="8c83f3d3550a5322" providerId="LiveId" clId="{A706477B-DE66-4372-985B-D78DB1612323}" dt="2020-04-02T13:24:00.286" v="141" actId="14100"/>
        <pc:sldMkLst>
          <pc:docMk/>
          <pc:sldMk cId="3228498101" sldId="269"/>
        </pc:sldMkLst>
        <pc:spChg chg="mod">
          <ac:chgData name="Shannon Wong" userId="8c83f3d3550a5322" providerId="LiveId" clId="{A706477B-DE66-4372-985B-D78DB1612323}" dt="2020-04-02T13:22:03.994" v="132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7:56.296" v="59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3:20.935" v="137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00.286" v="141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36:50.951" v="53" actId="1076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3:55.040" v="140" actId="14100"/>
          <ac:spMkLst>
            <pc:docMk/>
            <pc:sldMk cId="3228498101" sldId="269"/>
            <ac:spMk id="24" creationId="{00000000-0000-0000-0000-000000000000}"/>
          </ac:spMkLst>
        </pc:spChg>
        <pc:spChg chg="add 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0" creationId="{E61F55CE-8BAB-4C52-8D9F-72914F7709D0}"/>
          </ac:spMkLst>
        </pc:spChg>
        <pc:spChg chg="add 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1" creationId="{A46E2A60-C793-4B50-A5C3-6230067649BA}"/>
          </ac:spMkLst>
        </pc:spChg>
        <pc:spChg chg="mod">
          <ac:chgData name="Shannon Wong" userId="8c83f3d3550a5322" providerId="LiveId" clId="{A706477B-DE66-4372-985B-D78DB1612323}" dt="2020-04-02T13:23:26.407" v="138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4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8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5:50.913" v="38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5:39.003" v="35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A706477B-DE66-4372-985B-D78DB1612323}" dt="2020-04-02T12:36:31.081" v="48" actId="1076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8" creationId="{5278BFBC-6FA4-432C-994E-8DD2A55ED046}"/>
          </ac:spMkLst>
        </pc:spChg>
        <pc:spChg chg="mod">
          <ac:chgData name="Shannon Wong" userId="8c83f3d3550a5322" providerId="LiveId" clId="{A706477B-DE66-4372-985B-D78DB1612323}" dt="2020-04-02T13:23:30.658" v="139" actId="14100"/>
          <ac:spMkLst>
            <pc:docMk/>
            <pc:sldMk cId="3228498101" sldId="269"/>
            <ac:spMk id="52" creationId="{C30F3633-BE5D-441D-9C87-D00C0DFC3E6D}"/>
          </ac:spMkLst>
        </pc:spChg>
        <pc:spChg chg="del">
          <ac:chgData name="Shannon Wong" userId="8c83f3d3550a5322" providerId="LiveId" clId="{A706477B-DE66-4372-985B-D78DB1612323}" dt="2020-04-02T12:36:42.098" v="51" actId="478"/>
          <ac:spMkLst>
            <pc:docMk/>
            <pc:sldMk cId="3228498101" sldId="269"/>
            <ac:spMk id="53" creationId="{E7397DF1-A503-43B8-9D46-710440F45D61}"/>
          </ac:spMkLst>
        </pc:spChg>
        <pc:cxnChg chg="add del mod">
          <ac:chgData name="Shannon Wong" userId="8c83f3d3550a5322" providerId="LiveId" clId="{A706477B-DE66-4372-985B-D78DB1612323}" dt="2020-04-02T13:22:28.293" v="135" actId="478"/>
          <ac:cxnSpMkLst>
            <pc:docMk/>
            <pc:sldMk cId="3228498101" sldId="269"/>
            <ac:cxnSpMk id="3" creationId="{BA5C8E38-63BE-402F-866F-1504B4A9A7C0}"/>
          </ac:cxnSpMkLst>
        </pc:cxnChg>
        <pc:cxnChg chg="mod">
          <ac:chgData name="Shannon Wong" userId="8c83f3d3550a5322" providerId="LiveId" clId="{A706477B-DE66-4372-985B-D78DB1612323}" dt="2020-04-02T13:03:40.835" v="118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A706477B-DE66-4372-985B-D78DB1612323}" dt="2020-04-02T13:03:40.835" v="118" actId="1038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addSp delSp modSp del delAnim modAnim">
        <pc:chgData name="Shannon Wong" userId="8c83f3d3550a5322" providerId="LiveId" clId="{A706477B-DE66-4372-985B-D78DB1612323}" dt="2020-04-02T13:03:22.031" v="115" actId="2696"/>
        <pc:sldMkLst>
          <pc:docMk/>
          <pc:sldMk cId="1666434637" sldId="270"/>
        </pc:sldMkLst>
        <pc:spChg chg="add del mod">
          <ac:chgData name="Shannon Wong" userId="8c83f3d3550a5322" providerId="LiveId" clId="{A706477B-DE66-4372-985B-D78DB1612323}" dt="2020-04-02T12:56:12.399" v="79" actId="478"/>
          <ac:spMkLst>
            <pc:docMk/>
            <pc:sldMk cId="1666434637" sldId="270"/>
            <ac:spMk id="30" creationId="{25D28F5C-F657-4A1E-B293-EE347617B0A9}"/>
          </ac:spMkLst>
        </pc:spChg>
      </pc:sldChg>
      <pc:sldChg chg="addSp delSp modSp add delAnim modAnim">
        <pc:chgData name="Shannon Wong" userId="8c83f3d3550a5322" providerId="LiveId" clId="{A706477B-DE66-4372-985B-D78DB1612323}" dt="2020-04-02T13:25:32.308" v="151" actId="14100"/>
        <pc:sldMkLst>
          <pc:docMk/>
          <pc:sldMk cId="3751930298" sldId="271"/>
        </pc:sldMkLst>
        <pc:spChg chg="mod">
          <ac:chgData name="Shannon Wong" userId="8c83f3d3550a5322" providerId="LiveId" clId="{A706477B-DE66-4372-985B-D78DB1612323}" dt="2020-04-02T13:24:15.807" v="142" actId="14100"/>
          <ac:spMkLst>
            <pc:docMk/>
            <pc:sldMk cId="3751930298" sldId="271"/>
            <ac:spMk id="5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57:06.665" v="87" actId="478"/>
          <ac:spMkLst>
            <pc:docMk/>
            <pc:sldMk cId="3751930298" sldId="271"/>
            <ac:spMk id="18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5:32.308" v="151" actId="14100"/>
          <ac:spMkLst>
            <pc:docMk/>
            <pc:sldMk cId="3751930298" sldId="271"/>
            <ac:spMk id="1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35.793" v="143" actId="14100"/>
          <ac:spMkLst>
            <pc:docMk/>
            <pc:sldMk cId="3751930298" sldId="271"/>
            <ac:spMk id="20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57:53.019" v="97" actId="478"/>
          <ac:spMkLst>
            <pc:docMk/>
            <pc:sldMk cId="3751930298" sldId="271"/>
            <ac:spMk id="21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5:02.903" v="146" actId="14100"/>
          <ac:spMkLst>
            <pc:docMk/>
            <pc:sldMk cId="3751930298" sldId="271"/>
            <ac:spMk id="24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59:34.284" v="114" actId="1037"/>
          <ac:spMkLst>
            <pc:docMk/>
            <pc:sldMk cId="3751930298" sldId="271"/>
            <ac:spMk id="25" creationId="{00000000-0000-0000-0000-000000000000}"/>
          </ac:spMkLst>
        </pc:spChg>
        <pc:spChg chg="add">
          <ac:chgData name="Shannon Wong" userId="8c83f3d3550a5322" providerId="LiveId" clId="{A706477B-DE66-4372-985B-D78DB1612323}" dt="2020-04-02T12:56:23.117" v="81"/>
          <ac:spMkLst>
            <pc:docMk/>
            <pc:sldMk cId="3751930298" sldId="271"/>
            <ac:spMk id="28" creationId="{C55D073A-D904-44D4-A449-45BCF5FC7DD2}"/>
          </ac:spMkLst>
        </pc:spChg>
        <pc:spChg chg="del">
          <ac:chgData name="Shannon Wong" userId="8c83f3d3550a5322" providerId="LiveId" clId="{A706477B-DE66-4372-985B-D78DB1612323}" dt="2020-04-02T12:56:21.575" v="80" actId="478"/>
          <ac:spMkLst>
            <pc:docMk/>
            <pc:sldMk cId="3751930298" sldId="271"/>
            <ac:spMk id="2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59:04.140" v="111" actId="14100"/>
          <ac:spMkLst>
            <pc:docMk/>
            <pc:sldMk cId="3751930298" sldId="271"/>
            <ac:spMk id="30" creationId="{E61F55CE-8BAB-4C52-8D9F-72914F7709D0}"/>
          </ac:spMkLst>
        </pc:spChg>
        <pc:spChg chg="mod">
          <ac:chgData name="Shannon Wong" userId="8c83f3d3550a5322" providerId="LiveId" clId="{A706477B-DE66-4372-985B-D78DB1612323}" dt="2020-04-02T13:25:11.087" v="148" actId="14100"/>
          <ac:spMkLst>
            <pc:docMk/>
            <pc:sldMk cId="3751930298" sldId="271"/>
            <ac:spMk id="31" creationId="{A46E2A60-C793-4B50-A5C3-6230067649BA}"/>
          </ac:spMkLst>
        </pc:spChg>
        <pc:spChg chg="add mod">
          <ac:chgData name="Shannon Wong" userId="8c83f3d3550a5322" providerId="LiveId" clId="{A706477B-DE66-4372-985B-D78DB1612323}" dt="2020-04-02T12:58:40.637" v="105" actId="1076"/>
          <ac:spMkLst>
            <pc:docMk/>
            <pc:sldMk cId="3751930298" sldId="271"/>
            <ac:spMk id="32" creationId="{BB4C268C-B14E-47E4-88B4-F475ED65F1DC}"/>
          </ac:spMkLst>
        </pc:spChg>
        <pc:spChg chg="mod">
          <ac:chgData name="Shannon Wong" userId="8c83f3d3550a5322" providerId="LiveId" clId="{A706477B-DE66-4372-985B-D78DB1612323}" dt="2020-04-02T13:25:27.226" v="150" actId="14100"/>
          <ac:spMkLst>
            <pc:docMk/>
            <pc:sldMk cId="3751930298" sldId="271"/>
            <ac:spMk id="33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40.207" v="144" actId="14100"/>
          <ac:spMkLst>
            <pc:docMk/>
            <pc:sldMk cId="3751930298" sldId="271"/>
            <ac:spMk id="34" creationId="{00000000-0000-0000-0000-000000000000}"/>
          </ac:spMkLst>
        </pc:spChg>
        <pc:spChg chg="add mod">
          <ac:chgData name="Shannon Wong" userId="8c83f3d3550a5322" providerId="LiveId" clId="{A706477B-DE66-4372-985B-D78DB1612323}" dt="2020-04-02T12:58:17.330" v="100" actId="1038"/>
          <ac:spMkLst>
            <pc:docMk/>
            <pc:sldMk cId="3751930298" sldId="271"/>
            <ac:spMk id="35" creationId="{31692552-B9C6-41E0-AE60-EB308C1C3253}"/>
          </ac:spMkLst>
        </pc:spChg>
        <pc:spChg chg="add del">
          <ac:chgData name="Shannon Wong" userId="8c83f3d3550a5322" providerId="LiveId" clId="{A706477B-DE66-4372-985B-D78DB1612323}" dt="2020-04-02T12:57:51.596" v="96"/>
          <ac:spMkLst>
            <pc:docMk/>
            <pc:sldMk cId="3751930298" sldId="271"/>
            <ac:spMk id="36" creationId="{0FA9CD42-E609-451F-A347-2B860836CC2C}"/>
          </ac:spMkLst>
        </pc:spChg>
        <pc:spChg chg="add mod">
          <ac:chgData name="Shannon Wong" userId="8c83f3d3550a5322" providerId="LiveId" clId="{A706477B-DE66-4372-985B-D78DB1612323}" dt="2020-04-02T12:57:57.740" v="99" actId="1076"/>
          <ac:spMkLst>
            <pc:docMk/>
            <pc:sldMk cId="3751930298" sldId="271"/>
            <ac:spMk id="37" creationId="{AE2A7241-B2FC-480D-B531-CE6F4EAEA5DD}"/>
          </ac:spMkLst>
        </pc:spChg>
        <pc:spChg chg="mod">
          <ac:chgData name="Shannon Wong" userId="8c83f3d3550a5322" providerId="LiveId" clId="{A706477B-DE66-4372-985B-D78DB1612323}" dt="2020-04-02T13:25:07.130" v="147" actId="14100"/>
          <ac:spMkLst>
            <pc:docMk/>
            <pc:sldMk cId="3751930298" sldId="271"/>
            <ac:spMk id="45" creationId="{0EB24DA8-2498-4853-AED4-3458A81C456A}"/>
          </ac:spMkLst>
        </pc:spChg>
        <pc:spChg chg="mod">
          <ac:chgData name="Shannon Wong" userId="8c83f3d3550a5322" providerId="LiveId" clId="{A706477B-DE66-4372-985B-D78DB1612323}" dt="2020-04-02T12:59:18.273" v="112" actId="14100"/>
          <ac:spMkLst>
            <pc:docMk/>
            <pc:sldMk cId="3751930298" sldId="271"/>
            <ac:spMk id="46" creationId="{9BC66A45-C94A-4E62-8981-39EC5DACDD6D}"/>
          </ac:spMkLst>
        </pc:spChg>
        <pc:spChg chg="del">
          <ac:chgData name="Shannon Wong" userId="8c83f3d3550a5322" providerId="LiveId" clId="{A706477B-DE66-4372-985B-D78DB1612323}" dt="2020-04-02T12:56:49.237" v="82" actId="478"/>
          <ac:spMkLst>
            <pc:docMk/>
            <pc:sldMk cId="3751930298" sldId="271"/>
            <ac:spMk id="47" creationId="{342B431E-151F-4A55-A1AE-57F6FE56D1EF}"/>
          </ac:spMkLst>
        </pc:spChg>
        <pc:spChg chg="mod">
          <ac:chgData name="Shannon Wong" userId="8c83f3d3550a5322" providerId="LiveId" clId="{A706477B-DE66-4372-985B-D78DB1612323}" dt="2020-04-02T13:24:48.911" v="145" actId="14100"/>
          <ac:spMkLst>
            <pc:docMk/>
            <pc:sldMk cId="3751930298" sldId="271"/>
            <ac:spMk id="48" creationId="{5278BFBC-6FA4-432C-994E-8DD2A55ED046}"/>
          </ac:spMkLst>
        </pc:spChg>
        <pc:spChg chg="mod">
          <ac:chgData name="Shannon Wong" userId="8c83f3d3550a5322" providerId="LiveId" clId="{A706477B-DE66-4372-985B-D78DB1612323}" dt="2020-04-02T13:25:22.766" v="149" actId="14100"/>
          <ac:spMkLst>
            <pc:docMk/>
            <pc:sldMk cId="3751930298" sldId="271"/>
            <ac:spMk id="52" creationId="{C30F3633-BE5D-441D-9C87-D00C0DFC3E6D}"/>
          </ac:spMkLst>
        </pc:spChg>
        <pc:cxnChg chg="mod">
          <ac:chgData name="Shannon Wong" userId="8c83f3d3550a5322" providerId="LiveId" clId="{A706477B-DE66-4372-985B-D78DB1612323}" dt="2020-04-02T12:58:51.134" v="109" actId="1035"/>
          <ac:cxnSpMkLst>
            <pc:docMk/>
            <pc:sldMk cId="3751930298" sldId="271"/>
            <ac:cxnSpMk id="54" creationId="{BB6AEF2A-70C0-4C86-ACC0-ED4823D6AC46}"/>
          </ac:cxnSpMkLst>
        </pc:cxnChg>
        <pc:cxnChg chg="mod">
          <ac:chgData name="Shannon Wong" userId="8c83f3d3550a5322" providerId="LiveId" clId="{A706477B-DE66-4372-985B-D78DB1612323}" dt="2020-04-02T12:58:51.134" v="109" actId="1035"/>
          <ac:cxnSpMkLst>
            <pc:docMk/>
            <pc:sldMk cId="3751930298" sldId="271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1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0" cy="440886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656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38884" y="1898262"/>
            <a:ext cx="1832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90146" y="4022515"/>
            <a:ext cx="190463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markAsBought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4" y="3121220"/>
            <a:ext cx="203896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MarkCommand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5868793" y="3412703"/>
            <a:ext cx="0" cy="221048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38882" y="2683404"/>
            <a:ext cx="228780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82" y="4056965"/>
            <a:ext cx="511979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8679" y="4350048"/>
            <a:ext cx="2211992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902" y="2798232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472" y="3559767"/>
            <a:ext cx="2267695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4895" y="3740236"/>
            <a:ext cx="0" cy="21095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743757" y="550961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737167" y="551410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E61F55CE-8BAB-4C52-8D9F-72914F7709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8683" y="4876800"/>
            <a:ext cx="221198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46E2A60-C793-4B50-A5C3-62300676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883" y="5222542"/>
            <a:ext cx="511979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79068D5F-2F88-47F3-8277-284751D4AD46}"/>
              </a:ext>
            </a:extLst>
          </p:cNvPr>
          <p:cNvSpPr/>
          <p:nvPr/>
        </p:nvSpPr>
        <p:spPr>
          <a:xfrm>
            <a:off x="81003" y="1016904"/>
            <a:ext cx="1295529" cy="443543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791E2C50-A95B-405F-AA34-2FC9A86D5FE3}"/>
              </a:ext>
            </a:extLst>
          </p:cNvPr>
          <p:cNvSpPr/>
          <p:nvPr/>
        </p:nvSpPr>
        <p:spPr>
          <a:xfrm>
            <a:off x="2581800" y="1495373"/>
            <a:ext cx="923400" cy="63677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sp>
        <p:nvSpPr>
          <p:cNvPr id="36" name="Google Shape;62;p14">
            <a:extLst>
              <a:ext uri="{FF2B5EF4-FFF2-40B4-BE49-F238E27FC236}">
                <a16:creationId xmlns:a16="http://schemas.microsoft.com/office/drawing/2014/main" id="{B371786D-D67B-45BB-94C9-E92EA33B2D25}"/>
              </a:ext>
            </a:extLst>
          </p:cNvPr>
          <p:cNvSpPr/>
          <p:nvPr/>
        </p:nvSpPr>
        <p:spPr>
          <a:xfrm>
            <a:off x="7000534" y="3113467"/>
            <a:ext cx="2047974" cy="621958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kern="0" dirty="0">
              <a:solidFill>
                <a:prstClr val="black"/>
              </a:solidFill>
            </a:endParaRPr>
          </a:p>
          <a:p>
            <a:pPr algn="ctr"/>
            <a:r>
              <a:rPr lang="en-US" sz="1500" kern="0" dirty="0" err="1">
                <a:solidFill>
                  <a:prstClr val="black"/>
                </a:solidFill>
              </a:rPr>
              <a:t>items:ShoppingList</a:t>
            </a:r>
            <a:endParaRPr lang="en-US" sz="15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0" cy="440886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38884" y="1898262"/>
            <a:ext cx="1832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3" y="3119622"/>
            <a:ext cx="21485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62000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910533" y="3393440"/>
            <a:ext cx="0" cy="22047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38882" y="2683404"/>
            <a:ext cx="228780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82" y="4056965"/>
            <a:ext cx="518742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6309" y="4350048"/>
            <a:ext cx="2144362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472" y="3559767"/>
            <a:ext cx="2267695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6880" y="3740236"/>
            <a:ext cx="0" cy="21095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786706" y="541858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780116" y="542308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E61F55CE-8BAB-4C52-8D9F-72914F7709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0533" y="4876800"/>
            <a:ext cx="21601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46E2A60-C793-4B50-A5C3-62300676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883" y="5230126"/>
            <a:ext cx="517165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C55D073A-D904-44D4-A449-45BCF5FC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UnmarkCommand</a:t>
            </a:r>
            <a:endParaRPr lang="en-US" sz="1500" i="1" dirty="0"/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BB4C268C-B14E-47E4-88B4-F475ED65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7" y="2764472"/>
            <a:ext cx="214851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UnmarkCommand</a:t>
            </a:r>
            <a:r>
              <a:rPr lang="en-US" sz="1500" i="1" dirty="0"/>
              <a:t>(index)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31692552-B9C6-41E0-AE60-EB308C1C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784" y="2812540"/>
            <a:ext cx="1674216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UnmarkCommand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AE2A7241-B2FC-480D-B531-CE6F4EAEA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351" y="3993875"/>
            <a:ext cx="206252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unmarkAsBought</a:t>
            </a:r>
            <a:r>
              <a:rPr lang="en-US" sz="1500" i="1" dirty="0"/>
              <a:t>(index)</a:t>
            </a:r>
          </a:p>
        </p:txBody>
      </p:sp>
      <p:sp>
        <p:nvSpPr>
          <p:cNvPr id="29" name="Google Shape;58;p14">
            <a:extLst>
              <a:ext uri="{FF2B5EF4-FFF2-40B4-BE49-F238E27FC236}">
                <a16:creationId xmlns:a16="http://schemas.microsoft.com/office/drawing/2014/main" id="{FA5E8F95-F204-4AF2-9DEC-EF4C931C4D7C}"/>
              </a:ext>
            </a:extLst>
          </p:cNvPr>
          <p:cNvSpPr/>
          <p:nvPr/>
        </p:nvSpPr>
        <p:spPr>
          <a:xfrm>
            <a:off x="81003" y="1016904"/>
            <a:ext cx="1295529" cy="443543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6" name="Google Shape;59;p14">
            <a:extLst>
              <a:ext uri="{FF2B5EF4-FFF2-40B4-BE49-F238E27FC236}">
                <a16:creationId xmlns:a16="http://schemas.microsoft.com/office/drawing/2014/main" id="{8143EE22-E49B-4E7F-BF91-BFD6F19CBFFE}"/>
              </a:ext>
            </a:extLst>
          </p:cNvPr>
          <p:cNvSpPr/>
          <p:nvPr/>
        </p:nvSpPr>
        <p:spPr>
          <a:xfrm>
            <a:off x="2581800" y="1495373"/>
            <a:ext cx="923400" cy="63677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B289B6D3-F0A8-4404-9DBC-DF121D29ED05}"/>
              </a:ext>
            </a:extLst>
          </p:cNvPr>
          <p:cNvSpPr/>
          <p:nvPr/>
        </p:nvSpPr>
        <p:spPr>
          <a:xfrm>
            <a:off x="7032893" y="3147699"/>
            <a:ext cx="2047974" cy="621958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kern="0" dirty="0">
              <a:solidFill>
                <a:prstClr val="black"/>
              </a:solidFill>
            </a:endParaRPr>
          </a:p>
          <a:p>
            <a:pPr algn="ctr"/>
            <a:r>
              <a:rPr lang="en-US" sz="1500" kern="0" dirty="0" err="1">
                <a:solidFill>
                  <a:prstClr val="black"/>
                </a:solidFill>
              </a:rPr>
              <a:t>items:ShoppingList</a:t>
            </a:r>
            <a:endParaRPr lang="en-US" sz="15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7519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  <p:bldP spid="28" grpId="0"/>
      <p:bldP spid="28" grpId="1"/>
      <p:bldP spid="32" grpId="0"/>
      <p:bldP spid="32" grpId="1"/>
      <p:bldP spid="35" grpId="0" animBg="1"/>
      <p:bldP spid="3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60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34</cp:revision>
  <cp:lastPrinted>2019-08-28T11:43:39Z</cp:lastPrinted>
  <dcterms:created xsi:type="dcterms:W3CDTF">2006-08-16T00:00:00Z</dcterms:created>
  <dcterms:modified xsi:type="dcterms:W3CDTF">2020-04-09T14:46:25Z</dcterms:modified>
</cp:coreProperties>
</file>