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41856-339F-45E1-A1E4-3E52E8A50EA7}" v="2" dt="2020-04-02T13:14:35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AB41856-339F-45E1-A1E4-3E52E8A50EA7}"/>
    <pc:docChg chg="custSel modSld">
      <pc:chgData name="Shannon Wong" userId="8c83f3d3550a5322" providerId="LiveId" clId="{8AB41856-339F-45E1-A1E4-3E52E8A50EA7}" dt="2020-04-02T13:26:50.727" v="52" actId="14100"/>
      <pc:docMkLst>
        <pc:docMk/>
      </pc:docMkLst>
      <pc:sldChg chg="addSp delSp modSp delAnim modAnim">
        <pc:chgData name="Shannon Wong" userId="8c83f3d3550a5322" providerId="LiveId" clId="{8AB41856-339F-45E1-A1E4-3E52E8A50EA7}" dt="2020-04-02T13:26:50.727" v="52" actId="14100"/>
        <pc:sldMkLst>
          <pc:docMk/>
          <pc:sldMk cId="3228498101" sldId="269"/>
        </pc:sldMkLst>
        <pc:spChg chg="mod">
          <ac:chgData name="Shannon Wong" userId="8c83f3d3550a5322" providerId="LiveId" clId="{8AB41856-339F-45E1-A1E4-3E52E8A50EA7}" dt="2020-04-02T13:25:57.383" v="43" actId="14100"/>
          <ac:spMkLst>
            <pc:docMk/>
            <pc:sldMk cId="3228498101" sldId="269"/>
            <ac:spMk id="5" creationId="{00000000-0000-0000-0000-000000000000}"/>
          </ac:spMkLst>
        </pc:spChg>
        <pc:spChg chg="del">
          <ac:chgData name="Shannon Wong" userId="8c83f3d3550a5322" providerId="LiveId" clId="{8AB41856-339F-45E1-A1E4-3E52E8A50EA7}" dt="2020-04-02T13:04:18.897" v="0" actId="478"/>
          <ac:spMkLst>
            <pc:docMk/>
            <pc:sldMk cId="3228498101" sldId="269"/>
            <ac:spMk id="17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50.727" v="52" actId="14100"/>
          <ac:spMkLst>
            <pc:docMk/>
            <pc:sldMk cId="3228498101" sldId="269"/>
            <ac:spMk id="19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02.200" v="44" actId="14100"/>
          <ac:spMkLst>
            <pc:docMk/>
            <pc:sldMk cId="3228498101" sldId="269"/>
            <ac:spMk id="20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16.739" v="46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04:54.106" v="5" actId="1037"/>
          <ac:spMkLst>
            <pc:docMk/>
            <pc:sldMk cId="3228498101" sldId="269"/>
            <ac:spMk id="25" creationId="{00000000-0000-0000-0000-000000000000}"/>
          </ac:spMkLst>
        </pc:spChg>
        <pc:spChg chg="add mod">
          <ac:chgData name="Shannon Wong" userId="8c83f3d3550a5322" providerId="LiveId" clId="{8AB41856-339F-45E1-A1E4-3E52E8A50EA7}" dt="2020-04-02T13:26:39.498" v="50" actId="14100"/>
          <ac:spMkLst>
            <pc:docMk/>
            <pc:sldMk cId="3228498101" sldId="269"/>
            <ac:spMk id="30" creationId="{B478C78B-23E2-4109-AA21-0CDB391AD9A6}"/>
          </ac:spMkLst>
        </pc:spChg>
        <pc:spChg chg="add mod">
          <ac:chgData name="Shannon Wong" userId="8c83f3d3550a5322" providerId="LiveId" clId="{8AB41856-339F-45E1-A1E4-3E52E8A50EA7}" dt="2020-04-02T13:26:31.426" v="48" actId="14100"/>
          <ac:spMkLst>
            <pc:docMk/>
            <pc:sldMk cId="3228498101" sldId="269"/>
            <ac:spMk id="31" creationId="{876CDD5A-5C60-447B-86F0-DB90F3CF3B83}"/>
          </ac:spMkLst>
        </pc:spChg>
        <pc:spChg chg="mod">
          <ac:chgData name="Shannon Wong" userId="8c83f3d3550a5322" providerId="LiveId" clId="{8AB41856-339F-45E1-A1E4-3E52E8A50EA7}" dt="2020-04-02T13:26:46.773" v="51" actId="14100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AB41856-339F-45E1-A1E4-3E52E8A50EA7}" dt="2020-04-02T13:26:05.523" v="45" actId="14100"/>
          <ac:spMkLst>
            <pc:docMk/>
            <pc:sldMk cId="3228498101" sldId="269"/>
            <ac:spMk id="34" creationId="{00000000-0000-0000-0000-000000000000}"/>
          </ac:spMkLst>
        </pc:spChg>
        <pc:spChg chg="del">
          <ac:chgData name="Shannon Wong" userId="8c83f3d3550a5322" providerId="LiveId" clId="{8AB41856-339F-45E1-A1E4-3E52E8A50EA7}" dt="2020-04-02T13:05:10.683" v="8" actId="478"/>
          <ac:spMkLst>
            <pc:docMk/>
            <pc:sldMk cId="3228498101" sldId="269"/>
            <ac:spMk id="40" creationId="{00000000-0000-0000-0000-000000000000}"/>
          </ac:spMkLst>
        </pc:spChg>
        <pc:spChg chg="del">
          <ac:chgData name="Shannon Wong" userId="8c83f3d3550a5322" providerId="LiveId" clId="{8AB41856-339F-45E1-A1E4-3E52E8A50EA7}" dt="2020-04-02T13:04:41.752" v="3" actId="478"/>
          <ac:spMkLst>
            <pc:docMk/>
            <pc:sldMk cId="3228498101" sldId="269"/>
            <ac:spMk id="44" creationId="{1ABAE2EE-0C6F-40C9-9F83-C6E45146189B}"/>
          </ac:spMkLst>
        </pc:spChg>
        <pc:spChg chg="mod">
          <ac:chgData name="Shannon Wong" userId="8c83f3d3550a5322" providerId="LiveId" clId="{8AB41856-339F-45E1-A1E4-3E52E8A50EA7}" dt="2020-04-02T13:26:21.905" v="47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AB41856-339F-45E1-A1E4-3E52E8A50EA7}" dt="2020-04-02T13:26:35.491" v="49" actId="14100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AB41856-339F-45E1-A1E4-3E52E8A50EA7}" dt="2020-04-02T13:05:04.977" v="7" actId="103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AB41856-339F-45E1-A1E4-3E52E8A50EA7}" dt="2020-04-02T13:13:35.493" v="14" actId="14100"/>
          <ac:spMkLst>
            <pc:docMk/>
            <pc:sldMk cId="3228498101" sldId="269"/>
            <ac:spMk id="48" creationId="{5278BFBC-6FA4-432C-994E-8DD2A55ED046}"/>
          </ac:spMkLst>
        </pc:spChg>
        <pc:spChg chg="mod">
          <ac:chgData name="Shannon Wong" userId="8c83f3d3550a5322" providerId="LiveId" clId="{8AB41856-339F-45E1-A1E4-3E52E8A50EA7}" dt="2020-04-02T13:15:13.567" v="29" actId="14100"/>
          <ac:spMkLst>
            <pc:docMk/>
            <pc:sldMk cId="3228498101" sldId="269"/>
            <ac:spMk id="52" creationId="{C30F3633-BE5D-441D-9C87-D00C0DFC3E6D}"/>
          </ac:spMkLst>
        </pc:spChg>
        <pc:spChg chg="del">
          <ac:chgData name="Shannon Wong" userId="8c83f3d3550a5322" providerId="LiveId" clId="{8AB41856-339F-45E1-A1E4-3E52E8A50EA7}" dt="2020-04-02T13:13:19.510" v="11" actId="47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AB41856-339F-45E1-A1E4-3E52E8A50EA7}" dt="2020-04-02T13:15:40.427" v="40" actId="1076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AB41856-339F-45E1-A1E4-3E52E8A50EA7}" dt="2020-04-02T13:15:40.427" v="40" actId="1076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  <pc:docChgLst>
    <pc:chgData name="Shannon Wong" userId="8c83f3d3550a5322" providerId="LiveId" clId="{3E6AA5E5-95B7-46FB-B06D-94041AC663E5}"/>
    <pc:docChg chg="modSld">
      <pc:chgData name="Shannon Wong" userId="8c83f3d3550a5322" providerId="LiveId" clId="{3E6AA5E5-95B7-46FB-B06D-94041AC663E5}" dt="2020-03-23T07:24:33.527" v="38" actId="14100"/>
      <pc:docMkLst>
        <pc:docMk/>
      </pc:docMkLst>
      <pc:sldChg chg="modSp">
        <pc:chgData name="Shannon Wong" userId="8c83f3d3550a5322" providerId="LiveId" clId="{3E6AA5E5-95B7-46FB-B06D-94041AC663E5}" dt="2020-03-23T07:24:33.527" v="38" actId="14100"/>
        <pc:sldMkLst>
          <pc:docMk/>
          <pc:sldMk cId="3228498101" sldId="269"/>
        </pc:sldMkLst>
        <pc:spChg chg="mod">
          <ac:chgData name="Shannon Wong" userId="8c83f3d3550a5322" providerId="LiveId" clId="{3E6AA5E5-95B7-46FB-B06D-94041AC663E5}" dt="2020-03-23T07:24:21.852" v="33" actId="14100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00.327" v="26" actId="1076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55.133" v="13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33.527" v="38" actId="14100"/>
          <ac:spMkLst>
            <pc:docMk/>
            <pc:sldMk cId="3228498101" sldId="269"/>
            <ac:spMk id="29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37.262" v="10" actId="1076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2:37.262" v="10" actId="1076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3E6AA5E5-95B7-46FB-B06D-94041AC663E5}" dt="2020-03-23T07:22:41.603" v="11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3E6AA5E5-95B7-46FB-B06D-94041AC663E5}" dt="2020-03-23T07:24:09.973" v="28" actId="14100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3E6AA5E5-95B7-46FB-B06D-94041AC663E5}" dt="2020-03-23T07:22:43.896" v="12" actId="14100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3E6AA5E5-95B7-46FB-B06D-94041AC663E5}" dt="2020-03-23T07:22:20.273" v="8" actId="1076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3E6AA5E5-95B7-46FB-B06D-94041AC663E5}" dt="2020-03-23T07:24:06.299" v="27" actId="1076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3E6AA5E5-95B7-46FB-B06D-94041AC663E5}" dt="2020-03-23T07:22:37.262" v="10" actId="1076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3E6AA5E5-95B7-46FB-B06D-94041AC663E5}" dt="2020-03-23T07:22:37.262" v="10" actId="1076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7" y="1440949"/>
            <a:ext cx="0" cy="450253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148785" y="2783020"/>
            <a:ext cx="2016888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ResetBudgetCommand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28768" y="1886499"/>
            <a:ext cx="184291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14375" y="3981486"/>
            <a:ext cx="174554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resetBudget</a:t>
            </a:r>
            <a:r>
              <a:rPr lang="en-US" sz="1500" i="1" dirty="0"/>
              <a:t>()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16466" y="3112676"/>
            <a:ext cx="213232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62000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953006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ResetBudgetCommand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36149" y="3383184"/>
            <a:ext cx="0" cy="195081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28768" y="2704184"/>
            <a:ext cx="228769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21173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768" y="4008758"/>
            <a:ext cx="531060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149" y="4295814"/>
            <a:ext cx="2116147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01035"/>
            <a:ext cx="2075383" cy="3201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ResetBudgetCommand</a:t>
            </a:r>
            <a:r>
              <a:rPr lang="en-US" sz="1500" i="1" dirty="0"/>
              <a:t>()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998" y="3565198"/>
            <a:ext cx="2254467" cy="27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953" y="3672331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2288" y="3702372"/>
            <a:ext cx="25" cy="2241116"/>
          </a:xfrm>
          <a:prstGeom prst="line">
            <a:avLst/>
          </a:prstGeom>
          <a:ln>
            <a:solidFill>
              <a:srgbClr val="00206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890079" y="5209764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883489" y="5214258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5">
            <a:extLst>
              <a:ext uri="{FF2B5EF4-FFF2-40B4-BE49-F238E27FC236}">
                <a16:creationId xmlns:a16="http://schemas.microsoft.com/office/drawing/2014/main" id="{B478C78B-23E2-4109-AA21-0CDB391AD9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6141" y="4618977"/>
            <a:ext cx="2116147" cy="0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876CDD5A-5C60-447B-86F0-DB90F3CF3B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682" y="4861856"/>
            <a:ext cx="5288694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E2E8FA62-62E8-40FD-8D82-5F4B7DCCC772}"/>
              </a:ext>
            </a:extLst>
          </p:cNvPr>
          <p:cNvSpPr/>
          <p:nvPr/>
        </p:nvSpPr>
        <p:spPr>
          <a:xfrm>
            <a:off x="119167" y="966681"/>
            <a:ext cx="1219200" cy="474268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500" dirty="0">
                <a:ea typeface="Calibri"/>
                <a:cs typeface="Calibri"/>
                <a:sym typeface="Calibri"/>
              </a:rPr>
              <a:t>:Duke</a:t>
            </a:r>
            <a:endParaRPr sz="1500" dirty="0"/>
          </a:p>
        </p:txBody>
      </p:sp>
      <p:sp>
        <p:nvSpPr>
          <p:cNvPr id="32" name="Google Shape;59;p14">
            <a:extLst>
              <a:ext uri="{FF2B5EF4-FFF2-40B4-BE49-F238E27FC236}">
                <a16:creationId xmlns:a16="http://schemas.microsoft.com/office/drawing/2014/main" id="{90F41BD3-2C9B-49D9-991D-010BC6E751C9}"/>
              </a:ext>
            </a:extLst>
          </p:cNvPr>
          <p:cNvSpPr/>
          <p:nvPr/>
        </p:nvSpPr>
        <p:spPr>
          <a:xfrm>
            <a:off x="2573477" y="1529997"/>
            <a:ext cx="855524" cy="603603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dirty="0">
                <a:ea typeface="Calibri"/>
                <a:cs typeface="Calibri"/>
                <a:sym typeface="Calibri"/>
              </a:rPr>
              <a:t>:Parser</a:t>
            </a:r>
            <a:endParaRPr sz="1500" dirty="0"/>
          </a:p>
        </p:txBody>
      </p:sp>
      <p:sp>
        <p:nvSpPr>
          <p:cNvPr id="36" name="Google Shape;64;p14">
            <a:extLst>
              <a:ext uri="{FF2B5EF4-FFF2-40B4-BE49-F238E27FC236}">
                <a16:creationId xmlns:a16="http://schemas.microsoft.com/office/drawing/2014/main" id="{01A331AF-FAD9-4D4D-BA44-37A941805542}"/>
              </a:ext>
            </a:extLst>
          </p:cNvPr>
          <p:cNvSpPr/>
          <p:nvPr/>
        </p:nvSpPr>
        <p:spPr>
          <a:xfrm>
            <a:off x="7271528" y="3176121"/>
            <a:ext cx="1667225" cy="600162"/>
          </a:xfrm>
          <a:prstGeom prst="rect">
            <a:avLst/>
          </a:prstGeom>
          <a:gradFill flip="none" rotWithShape="1">
            <a:gsLst>
              <a:gs pos="0">
                <a:srgbClr val="009999">
                  <a:tint val="66000"/>
                  <a:satMod val="160000"/>
                </a:srgbClr>
              </a:gs>
              <a:gs pos="50000">
                <a:srgbClr val="009999">
                  <a:tint val="44500"/>
                  <a:satMod val="160000"/>
                </a:srgbClr>
              </a:gs>
              <a:gs pos="100000">
                <a:srgbClr val="0099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00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500" dirty="0">
              <a:solidFill>
                <a:prstClr val="black"/>
              </a:solidFill>
            </a:endParaRPr>
          </a:p>
          <a:p>
            <a:pPr algn="ctr"/>
            <a:r>
              <a:rPr lang="en-US" sz="1500" dirty="0" err="1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  <a:p>
            <a:pPr algn="ctr"/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0" grpId="1" animBg="1"/>
      <p:bldP spid="31" grpId="0" animBg="1"/>
      <p:bldP spid="31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33</cp:revision>
  <cp:lastPrinted>2019-08-28T11:43:39Z</cp:lastPrinted>
  <dcterms:created xsi:type="dcterms:W3CDTF">2006-08-16T00:00:00Z</dcterms:created>
  <dcterms:modified xsi:type="dcterms:W3CDTF">2020-04-09T14:48:44Z</dcterms:modified>
</cp:coreProperties>
</file>