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2" r:id="rId3"/>
    <p:sldId id="260" r:id="rId4"/>
    <p:sldId id="261" r:id="rId5"/>
    <p:sldId id="268" r:id="rId6"/>
    <p:sldId id="269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51ADB-84B5-4955-A134-48E48A07CD62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C701C-9A5D-42E3-BF31-400ACCA8A2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05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0264-BDC0-47CA-971F-C26B5F51E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9E19F-D45D-4CB4-A0DC-28B5FE905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5EF31-745D-4A56-B8CC-B51A9CE3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BC6C9-7DE7-486C-9594-494FE173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4BBA0-92ED-45AC-BEC9-CC70D4A9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015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F43B-948C-4D43-A63B-86FC6772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F00DB-0D81-48F8-BDAC-F0D4B838A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183B2-4844-4636-87DC-2F8B6B31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BE99B-43CC-4AF9-9655-76E34639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6D8FA-2DDC-438E-840A-A2EEEE26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82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31A0A-B558-42F8-8CE7-4892BADF2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93B97-9AD7-4D38-94AD-F4D764096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9D90-12E8-41E2-A7EA-8A79D999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43563-2999-4D63-89A8-732E1CB8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B782-A444-44F5-A404-A7DB823B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512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55BF-1EC8-4F75-AD1E-28F17FD6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8091-DF51-49DC-A3EB-92D18C75F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F645-60F3-4612-91CB-83104461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7888-060E-476E-B012-589DD0D1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6A116-061C-4E3A-ABC9-7FA511EA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149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0DAE-C0DE-498A-AF02-66F71FBC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89B37-75AB-42D6-BD3C-4D73C2362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57D40-1DB8-49F9-9B70-CF575EB8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02C4B-5F3A-44E0-B52A-E2D92A0B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6FF81-89FF-4ACB-A895-4DE4A7E1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49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D3A3-F456-4D31-9CDD-21BF811E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C4CF-FDF3-4135-A465-F8BC37E5F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0FE7B-4218-4BDF-B213-12810C188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43B3D-2435-4A23-8E0A-B98FFC77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C8FB2-B65F-4648-BF7F-49FFDEA0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C44F8-EF60-4365-83D4-3DFAD1BC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82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52D0-B139-4D43-A8FB-58C3E916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5DE34-F235-497C-9BE2-80846F86C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D1082-B842-4EB4-AA24-F80C90C38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37038-2998-44C0-B2F5-3757C48FB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45151-C4BF-4928-B53E-309680E68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73D30-4C01-43CA-BBE6-F525B0E1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129F9-179C-4971-804B-9D38BB2E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72510-BC8E-4DA2-9371-3D9CA924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815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9E62-330F-42A5-9EB2-55A91ED0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D1100-137C-4A53-BCFD-6050F13C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62F62-53EB-4B6F-9060-875341DF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E280A-8941-483B-A291-49A762E6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191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7661-2F34-4620-BCE0-1F727D25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BB492-2E9C-4B97-A386-FA4799EA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CBF-E426-4351-A322-54E4FC06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25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6874-4F7C-4CF9-BA81-BE3C92FE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BB42-0776-40F6-97EC-1C1A72AD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61E6-0421-4EC9-9C26-254D59299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D06D7-BBBA-4B53-9776-6D876C00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E1145-9DED-46A5-A807-127B0422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4AC86-B1B1-4C69-9B7D-05FE2944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276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57DD-6C69-4C7D-8228-FE175BDB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77F2B-541E-4B5C-8D32-A0F48191F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83AAA-C19B-4EA1-9C5E-EA3C2131F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3F374-DA73-4135-8368-EA8F5F5E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29D8E-93A0-484F-AA57-8E1D3406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E289D-CC25-4589-B6CD-FCF87721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155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180B5-4896-4653-A66A-46DEC150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4D3AE-0548-4186-A73C-03BDD4FC2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1E4C8-4F6C-4C17-A14C-2F60ADF6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7395B-2A77-4333-90BE-C3F4F6093E4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9B248-8BD9-4052-98A8-DEB3DD485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F8EBA-1F31-4E4A-8862-3D3D26815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441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840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92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3440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415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45227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20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20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39300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771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36957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53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34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3210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2607765" y="3742470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3482521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3601996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762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44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Part</a:t>
            </a:r>
          </a:p>
        </p:txBody>
      </p:sp>
      <p:cxnSp>
        <p:nvCxnSpPr>
          <p:cNvPr id="100" name="Elbow Connector 26"/>
          <p:cNvCxnSpPr>
            <a:stCxn id="99" idx="1"/>
            <a:endCxn id="98" idx="3"/>
          </p:cNvCxnSpPr>
          <p:nvPr/>
        </p:nvCxnSpPr>
        <p:spPr>
          <a:xfrm rot="10800000">
            <a:off x="3373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3373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464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464001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4348538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4327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3317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5802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7391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64001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1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223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8080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7852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7796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7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8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46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 err="1">
                <a:solidFill>
                  <a:sysClr val="windowText" lastClr="000000"/>
                </a:solidFill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2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</a:rPr>
              <a:t>classLevelAttribute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5492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</a:rPr>
              <a:t>  </a:t>
            </a:r>
            <a:r>
              <a:rPr lang="en-US" sz="2000" kern="0" dirty="0">
                <a:solidFill>
                  <a:srgbClr val="FF0000"/>
                </a:solidFill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</a:rPr>
              <a:t>classLevelOperation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70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3346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2743686" y="3083571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3618442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3737917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3313330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7146325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72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97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7325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7830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32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857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7485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7477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325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09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03522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3131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335488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852928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2109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872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00471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43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10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5967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3399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6130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MinedCell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53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761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7567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6949491" y="1467687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8098156" y="1190173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6365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6517320" y="2894177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7867894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110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53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82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7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99919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5739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36827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761462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4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54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4389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1"/>
          <p:cNvSpPr/>
          <p:nvPr/>
        </p:nvSpPr>
        <p:spPr>
          <a:xfrm rot="16200000">
            <a:off x="8295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6255232" y="268192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6206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6206927" y="4434014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</a:rPr>
              <a:t>: Integer</a:t>
            </a:r>
            <a:br>
              <a:rPr lang="en-US" sz="2000" u="sng" dirty="0">
                <a:solidFill>
                  <a:prstClr val="black"/>
                </a:solidFill>
              </a:rPr>
            </a:b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6202371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getNumber</a:t>
            </a:r>
            <a:r>
              <a:rPr lang="en-US" sz="2000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setNumber</a:t>
            </a:r>
            <a:r>
              <a:rPr lang="en-US" sz="20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getTotal</a:t>
            </a:r>
            <a:r>
              <a:rPr lang="en-US" sz="2000" u="sng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1985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4019781" y="4963298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5823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05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2890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38262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438264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startTime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endTime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5130390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1977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</a:rPr>
              <a:t>LoyaltyProgram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2843790" y="5350516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8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Lee:Professor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5239266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77947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:Admin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5239266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3128321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28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Jon:Studen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:Studen</a:t>
            </a:r>
            <a:r>
              <a:rPr lang="en-US" sz="2000" dirty="0">
                <a:solidFill>
                  <a:prstClr val="black"/>
                </a:solidFill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3128321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4887442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5833420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5833420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5833420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3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28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name = “L. John”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010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82215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03107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02858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34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6533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6473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4129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"/>
          <p:cNvSpPr/>
          <p:nvPr/>
        </p:nvSpPr>
        <p:spPr>
          <a:xfrm rot="16200000">
            <a:off x="6473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5327236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2480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87837"/>
            <a:ext cx="4399005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812326" y="1616893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759021" y="2595648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676401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5182" y="2605433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5371071" y="3841942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627391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3091630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48907" y="3644349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2632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2618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124610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23176" y="4409520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2606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137559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636194" y="3161463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77074" y="4731548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5237334" y="574626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230745" y="575076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5473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5476403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281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7281329" y="777101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306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7281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8303952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273093" y="28660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7273091" y="2860640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297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289569" y="39328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7289567" y="3936318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314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73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8151327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297810" y="5085436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7297808" y="5076577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322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7297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973275" y="1494312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6508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2627389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6382674" y="2672273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2627390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3356657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499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5242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57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TextUI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499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475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99039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2931076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2356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04263" y="2774231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469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MSLogic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8077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371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5472396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76111" y="2962256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5359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357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584395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2256" y="491282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5345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864282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218557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2218558" y="2037956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82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18530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9182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&lt;&lt;class&gt;&gt;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9829800" y="1757084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323781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055758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701007" y="389725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5303668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95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3252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3039461" y="1892014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6654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6441689" y="1859063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4232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7622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95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3118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6929681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6795820" y="5066575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E31F4CA-56DF-4F15-AB87-3A735E752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365" y="1238855"/>
            <a:ext cx="8562416" cy="5205101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1" name="Snip Single Corner Rectangle 47">
            <a:extLst>
              <a:ext uri="{FF2B5EF4-FFF2-40B4-BE49-F238E27FC236}">
                <a16:creationId xmlns:a16="http://schemas.microsoft.com/office/drawing/2014/main" id="{CC0C1004-E530-4C0D-AEF4-AF531133971C}"/>
              </a:ext>
            </a:extLst>
          </p:cNvPr>
          <p:cNvSpPr/>
          <p:nvPr/>
        </p:nvSpPr>
        <p:spPr>
          <a:xfrm flipV="1">
            <a:off x="1767906" y="1238855"/>
            <a:ext cx="809894" cy="401203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8F1729-9AFE-458C-8F50-0B8F89E96959}"/>
              </a:ext>
            </a:extLst>
          </p:cNvPr>
          <p:cNvSpPr/>
          <p:nvPr/>
        </p:nvSpPr>
        <p:spPr bwMode="auto">
          <a:xfrm>
            <a:off x="1981201" y="1211182"/>
            <a:ext cx="7840521" cy="320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050" b="1" dirty="0">
                <a:solidFill>
                  <a:prstClr val="black"/>
                </a:solidFill>
                <a:cs typeface="Arial" charset="0"/>
              </a:rPr>
              <a:t>alt                                         [user input contains “search stock”]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110D6-8C5B-4986-819E-ABE08D0FF926}"/>
              </a:ext>
            </a:extLst>
          </p:cNvPr>
          <p:cNvSpPr/>
          <p:nvPr/>
        </p:nvSpPr>
        <p:spPr bwMode="auto">
          <a:xfrm>
            <a:off x="3310305" y="5238076"/>
            <a:ext cx="641631" cy="460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b="1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1050" b="1" dirty="0">
                <a:solidFill>
                  <a:prstClr val="black"/>
                </a:solidFill>
                <a:cs typeface="Arial" charset="0"/>
              </a:rPr>
              <a:t>[else]</a:t>
            </a:r>
            <a:endParaRPr lang="en-US" sz="2000" b="1" dirty="0">
              <a:solidFill>
                <a:prstClr val="black"/>
              </a:solidFill>
              <a:cs typeface="Arial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C7B0CF-F7BE-402B-BEB6-BF4F95834C0C}"/>
              </a:ext>
            </a:extLst>
          </p:cNvPr>
          <p:cNvCxnSpPr>
            <a:cxnSpLocks/>
          </p:cNvCxnSpPr>
          <p:nvPr/>
        </p:nvCxnSpPr>
        <p:spPr>
          <a:xfrm flipV="1">
            <a:off x="1779366" y="5411939"/>
            <a:ext cx="8497651" cy="341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13">
            <a:extLst>
              <a:ext uri="{FF2B5EF4-FFF2-40B4-BE49-F238E27FC236}">
                <a16:creationId xmlns:a16="http://schemas.microsoft.com/office/drawing/2014/main" id="{0ED4C2F0-A2C1-4332-8710-5BDAC3739D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6260" y="1037772"/>
            <a:ext cx="21969" cy="5800164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4437E083-55BA-449E-AA7C-73D4723C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574" y="1352664"/>
            <a:ext cx="2249" cy="5485273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" name="Line 13">
            <a:extLst>
              <a:ext uri="{FF2B5EF4-FFF2-40B4-BE49-F238E27FC236}">
                <a16:creationId xmlns:a16="http://schemas.microsoft.com/office/drawing/2014/main" id="{F46EBF91-9678-4D87-91DB-E2EAABEF2D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5930" y="463432"/>
            <a:ext cx="4690" cy="6388473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547405A9-21D5-4AE2-A30F-51BDAE149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166" y="113097"/>
            <a:ext cx="1987987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100" b="1" dirty="0">
                <a:solidFill>
                  <a:prstClr val="black"/>
                </a:solidFill>
              </a:rPr>
              <a:t>:</a:t>
            </a:r>
            <a:r>
              <a:rPr lang="en-US" sz="1100" b="1" dirty="0" err="1">
                <a:solidFill>
                  <a:prstClr val="black"/>
                </a:solidFill>
              </a:rPr>
              <a:t>CommandParser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2E2D21BB-B7A8-4FE8-8B6A-C92B91D54C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3507" y="1497760"/>
            <a:ext cx="20066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9" name="Text Box 25">
            <a:extLst>
              <a:ext uri="{FF2B5EF4-FFF2-40B4-BE49-F238E27FC236}">
                <a16:creationId xmlns:a16="http://schemas.microsoft.com/office/drawing/2014/main" id="{698BAF4D-0343-4A89-A57E-2DFF23265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092" y="485627"/>
            <a:ext cx="1960793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parseCommand</a:t>
            </a:r>
            <a:r>
              <a:rPr lang="en-US" sz="1000" i="1" dirty="0">
                <a:solidFill>
                  <a:srgbClr val="7030A0"/>
                </a:solidFill>
              </a:rPr>
              <a:t>(</a:t>
            </a:r>
            <a:r>
              <a:rPr lang="en-US" sz="1000" i="1" dirty="0" err="1">
                <a:solidFill>
                  <a:srgbClr val="7030A0"/>
                </a:solidFill>
              </a:rPr>
              <a:t>command:String</a:t>
            </a:r>
            <a:r>
              <a:rPr lang="en-US" sz="1000" i="1" dirty="0">
                <a:solidFill>
                  <a:srgbClr val="7030A0"/>
                </a:solidFill>
              </a:rPr>
              <a:t>, menu: Menu, stock; Stock, reservations: </a:t>
            </a:r>
            <a:r>
              <a:rPr lang="en-US" sz="1000" i="1" dirty="0" err="1">
                <a:solidFill>
                  <a:srgbClr val="7030A0"/>
                </a:solidFill>
              </a:rPr>
              <a:t>ReservationList</a:t>
            </a:r>
            <a:r>
              <a:rPr lang="en-US" sz="1000" i="1" dirty="0">
                <a:solidFill>
                  <a:srgbClr val="7030A0"/>
                </a:solidFill>
              </a:rPr>
              <a:t>, sales: Sales, </a:t>
            </a:r>
            <a:r>
              <a:rPr lang="en-US" sz="1000" i="1" dirty="0" err="1">
                <a:solidFill>
                  <a:srgbClr val="7030A0"/>
                </a:solidFill>
              </a:rPr>
              <a:t>ui</a:t>
            </a:r>
            <a:r>
              <a:rPr lang="en-US" sz="1000" i="1" dirty="0">
                <a:solidFill>
                  <a:srgbClr val="7030A0"/>
                </a:solidFill>
              </a:rPr>
              <a:t>: UI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D06F8-3686-4939-8D9A-7F40A16524AC}"/>
              </a:ext>
            </a:extLst>
          </p:cNvPr>
          <p:cNvSpPr/>
          <p:nvPr/>
        </p:nvSpPr>
        <p:spPr>
          <a:xfrm>
            <a:off x="6047503" y="1644230"/>
            <a:ext cx="229886" cy="5795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B97B3290-782E-481B-BB69-B15501C19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110" y="1281403"/>
            <a:ext cx="1541801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100" b="1" dirty="0">
                <a:solidFill>
                  <a:prstClr val="black"/>
                </a:solidFill>
              </a:rPr>
              <a:t>:</a:t>
            </a:r>
            <a:r>
              <a:rPr lang="en-US" sz="1100" b="1" dirty="0" err="1">
                <a:solidFill>
                  <a:prstClr val="black"/>
                </a:solidFill>
              </a:rPr>
              <a:t>SearchStockCommand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9DFCB-066A-4DAF-9D0D-EAC079AEE2F9}"/>
              </a:ext>
            </a:extLst>
          </p:cNvPr>
          <p:cNvSpPr/>
          <p:nvPr/>
        </p:nvSpPr>
        <p:spPr>
          <a:xfrm>
            <a:off x="6053733" y="2411550"/>
            <a:ext cx="216366" cy="20480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Text Box 25">
            <a:extLst>
              <a:ext uri="{FF2B5EF4-FFF2-40B4-BE49-F238E27FC236}">
                <a16:creationId xmlns:a16="http://schemas.microsoft.com/office/drawing/2014/main" id="{A289D369-2DB4-4259-AA43-5DF1ED84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14" y="2288439"/>
            <a:ext cx="1259594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rgbClr val="7030A0"/>
                </a:solidFill>
              </a:rPr>
              <a:t>execute(</a:t>
            </a:r>
            <a:r>
              <a:rPr lang="en-US" sz="1000" i="1" dirty="0" err="1">
                <a:solidFill>
                  <a:srgbClr val="7030A0"/>
                </a:solidFill>
              </a:rPr>
              <a:t>stock:Stock</a:t>
            </a:r>
            <a:r>
              <a:rPr lang="en-US" sz="1000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54039277-5E2C-4EDB-80DA-A73D72755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099" y="2501157"/>
            <a:ext cx="169989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90DF6415-091F-45D8-AEFE-D5A08E672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70" y="682359"/>
            <a:ext cx="1541801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100" b="1" dirty="0">
                <a:solidFill>
                  <a:prstClr val="black"/>
                </a:solidFill>
              </a:rPr>
              <a:t>stock: Stock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4A3564-B4F2-46E7-AEAD-DA0C2459E6C4}"/>
              </a:ext>
            </a:extLst>
          </p:cNvPr>
          <p:cNvGrpSpPr/>
          <p:nvPr/>
        </p:nvGrpSpPr>
        <p:grpSpPr>
          <a:xfrm>
            <a:off x="8076259" y="3769539"/>
            <a:ext cx="443802" cy="339293"/>
            <a:chOff x="2660072" y="4394662"/>
            <a:chExt cx="276298" cy="21059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76A8824-83AE-4446-8DA8-6CE80EBDBF6B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1641A5-356E-408D-8B74-BFF5E24A6FA5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CCBB8C-72BA-4EC9-B94C-088C02584351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155BE3-D383-4380-9549-E50B866A0C1A}"/>
              </a:ext>
            </a:extLst>
          </p:cNvPr>
          <p:cNvCxnSpPr/>
          <p:nvPr/>
        </p:nvCxnSpPr>
        <p:spPr>
          <a:xfrm rot="16200000" flipV="1">
            <a:off x="6022325" y="6495720"/>
            <a:ext cx="284430" cy="26765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A7433B-AE69-4C8A-816A-1D685DE4D128}"/>
              </a:ext>
            </a:extLst>
          </p:cNvPr>
          <p:cNvCxnSpPr/>
          <p:nvPr/>
        </p:nvCxnSpPr>
        <p:spPr>
          <a:xfrm rot="5400000">
            <a:off x="6015736" y="6500214"/>
            <a:ext cx="288175" cy="2660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40">
            <a:extLst>
              <a:ext uri="{FF2B5EF4-FFF2-40B4-BE49-F238E27FC236}">
                <a16:creationId xmlns:a16="http://schemas.microsoft.com/office/drawing/2014/main" id="{81917EC1-93EF-440B-BAAD-9A202BBE9F2F}"/>
              </a:ext>
            </a:extLst>
          </p:cNvPr>
          <p:cNvGrpSpPr/>
          <p:nvPr/>
        </p:nvGrpSpPr>
        <p:grpSpPr>
          <a:xfrm>
            <a:off x="8211062" y="2683418"/>
            <a:ext cx="390283" cy="209118"/>
            <a:chOff x="2660072" y="4394662"/>
            <a:chExt cx="276298" cy="21059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461F30-9EC8-479F-B6AF-09FA74A08619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2104E7-6418-4835-A3A9-2F2786204C6C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F053400-909A-428F-BE01-524E3337A0A5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Box 25">
            <a:extLst>
              <a:ext uri="{FF2B5EF4-FFF2-40B4-BE49-F238E27FC236}">
                <a16:creationId xmlns:a16="http://schemas.microsoft.com/office/drawing/2014/main" id="{B4050F95-F309-43A2-8134-F805C773E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7868" y="2588397"/>
            <a:ext cx="165769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searchStock</a:t>
            </a:r>
            <a:r>
              <a:rPr lang="en-US" sz="1000" i="1" dirty="0">
                <a:solidFill>
                  <a:srgbClr val="7030A0"/>
                </a:solidFill>
              </a:rPr>
              <a:t>(</a:t>
            </a:r>
            <a:r>
              <a:rPr lang="en-US" sz="1000" i="1" dirty="0" err="1">
                <a:solidFill>
                  <a:srgbClr val="7030A0"/>
                </a:solidFill>
              </a:rPr>
              <a:t>keyword:String</a:t>
            </a:r>
            <a:r>
              <a:rPr lang="en-US" sz="1000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0EE40892-5049-4418-B682-FDBC118381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3229" y="4304168"/>
            <a:ext cx="1701101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5" name="Line 16">
            <a:extLst>
              <a:ext uri="{FF2B5EF4-FFF2-40B4-BE49-F238E27FC236}">
                <a16:creationId xmlns:a16="http://schemas.microsoft.com/office/drawing/2014/main" id="{DC805E76-951F-41B7-8B46-A432506ACB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9107" y="4438903"/>
            <a:ext cx="2661466" cy="7796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6" name="Text Box 25">
            <a:extLst>
              <a:ext uri="{FF2B5EF4-FFF2-40B4-BE49-F238E27FC236}">
                <a16:creationId xmlns:a16="http://schemas.microsoft.com/office/drawing/2014/main" id="{329F9799-55EF-4724-8B5D-469CAD416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8188" y="3594086"/>
            <a:ext cx="16576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rgbClr val="7030A0"/>
                </a:solidFill>
              </a:rPr>
              <a:t>Shows ingredients that matches keyword</a:t>
            </a: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744C6869-F6A9-44C0-B46E-DC13D20C4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1" y="1133252"/>
            <a:ext cx="1681096" cy="3652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C354FF-A87C-4DB1-B9B1-0F203194257F}"/>
              </a:ext>
            </a:extLst>
          </p:cNvPr>
          <p:cNvGrpSpPr/>
          <p:nvPr/>
        </p:nvGrpSpPr>
        <p:grpSpPr>
          <a:xfrm>
            <a:off x="3259313" y="4939474"/>
            <a:ext cx="442812" cy="163709"/>
            <a:chOff x="2660072" y="4394662"/>
            <a:chExt cx="276298" cy="21059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E9726F8-D229-4755-BB7E-99621D05FB61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C190470-93FF-4B73-B613-D777443904FA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B67C7A8-89A7-49AE-8BE8-950BF582A5DC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40">
            <a:extLst>
              <a:ext uri="{FF2B5EF4-FFF2-40B4-BE49-F238E27FC236}">
                <a16:creationId xmlns:a16="http://schemas.microsoft.com/office/drawing/2014/main" id="{01654A5D-3E25-40AD-BAC1-F94831613B52}"/>
              </a:ext>
            </a:extLst>
          </p:cNvPr>
          <p:cNvGrpSpPr/>
          <p:nvPr/>
        </p:nvGrpSpPr>
        <p:grpSpPr>
          <a:xfrm>
            <a:off x="3431967" y="4539127"/>
            <a:ext cx="236710" cy="73416"/>
            <a:chOff x="2660072" y="4394662"/>
            <a:chExt cx="276298" cy="21059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2A14809-8DDF-4678-BBB6-E11B77C33F71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9AF3C5-1199-43E2-B93C-D0A7A8633961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8D305-6674-4E0E-A509-12B29508ED38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 Box 25">
            <a:extLst>
              <a:ext uri="{FF2B5EF4-FFF2-40B4-BE49-F238E27FC236}">
                <a16:creationId xmlns:a16="http://schemas.microsoft.com/office/drawing/2014/main" id="{8BE24D2B-7170-4045-BB25-9E9069C42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9346" y="4437854"/>
            <a:ext cx="159606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successfulCommand</a:t>
            </a:r>
            <a:r>
              <a:rPr lang="en-US" sz="10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58" name="Text Box 25">
            <a:extLst>
              <a:ext uri="{FF2B5EF4-FFF2-40B4-BE49-F238E27FC236}">
                <a16:creationId xmlns:a16="http://schemas.microsoft.com/office/drawing/2014/main" id="{AB9F9C06-B731-4200-ADCD-4277AF863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862" y="4776502"/>
            <a:ext cx="16576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rgbClr val="7030A0"/>
                </a:solidFill>
              </a:rPr>
              <a:t>Shows that command is executed successfully.</a:t>
            </a:r>
          </a:p>
        </p:txBody>
      </p:sp>
      <p:grpSp>
        <p:nvGrpSpPr>
          <p:cNvPr id="60" name="Group 40">
            <a:extLst>
              <a:ext uri="{FF2B5EF4-FFF2-40B4-BE49-F238E27FC236}">
                <a16:creationId xmlns:a16="http://schemas.microsoft.com/office/drawing/2014/main" id="{370A8F44-ADE9-47C0-BC09-D9033A4555BA}"/>
              </a:ext>
            </a:extLst>
          </p:cNvPr>
          <p:cNvGrpSpPr/>
          <p:nvPr/>
        </p:nvGrpSpPr>
        <p:grpSpPr>
          <a:xfrm>
            <a:off x="3435318" y="5601409"/>
            <a:ext cx="301415" cy="157450"/>
            <a:chOff x="2660072" y="4394662"/>
            <a:chExt cx="276298" cy="21059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303D1DE-1771-4D49-A067-63BC71B081C4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26E9A2-BC07-4276-82B8-67A35AE8C8B4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F347497-70AE-4877-9DED-B79CBAFF8B0C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16E2F3C-B427-4F2A-BCD3-F8762603FB87}"/>
              </a:ext>
            </a:extLst>
          </p:cNvPr>
          <p:cNvGrpSpPr/>
          <p:nvPr/>
        </p:nvGrpSpPr>
        <p:grpSpPr>
          <a:xfrm>
            <a:off x="3303898" y="6103009"/>
            <a:ext cx="380400" cy="221975"/>
            <a:chOff x="2660072" y="4394662"/>
            <a:chExt cx="276298" cy="21059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8E55B4-EAE7-4EA7-8344-ECB448B1F1FB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13824C3-B927-4258-A231-8CE831E9D3C2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311C7B-0D31-4314-9A31-F4FDC6D6CEE2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 Box 25">
            <a:extLst>
              <a:ext uri="{FF2B5EF4-FFF2-40B4-BE49-F238E27FC236}">
                <a16:creationId xmlns:a16="http://schemas.microsoft.com/office/drawing/2014/main" id="{E492D2F6-FF73-492D-B609-F21B01612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1121" y="5592067"/>
            <a:ext cx="159606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errorCommand</a:t>
            </a:r>
            <a:r>
              <a:rPr lang="en-US" sz="10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223C68B-C70C-4049-B3B6-F813827D2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063" y="5961454"/>
            <a:ext cx="253182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rgbClr val="7030A0"/>
                </a:solidFill>
              </a:rPr>
              <a:t>Shows that command cannot be executed due to incorrect user input.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F825F65-18EF-40C9-AC4F-F6944725446E}"/>
              </a:ext>
            </a:extLst>
          </p:cNvPr>
          <p:cNvCxnSpPr>
            <a:cxnSpLocks/>
          </p:cNvCxnSpPr>
          <p:nvPr/>
        </p:nvCxnSpPr>
        <p:spPr>
          <a:xfrm>
            <a:off x="1524001" y="6631453"/>
            <a:ext cx="1688563" cy="3654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25">
            <a:extLst>
              <a:ext uri="{FF2B5EF4-FFF2-40B4-BE49-F238E27FC236}">
                <a16:creationId xmlns:a16="http://schemas.microsoft.com/office/drawing/2014/main" id="{23FA9CF9-4387-424E-9A59-E5357FCA1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609" y="1453126"/>
            <a:ext cx="138508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SearchStockCommand</a:t>
            </a:r>
            <a:r>
              <a:rPr lang="en-US" sz="1000" i="1" dirty="0">
                <a:solidFill>
                  <a:srgbClr val="7030A0"/>
                </a:solidFill>
              </a:rPr>
              <a:t>(</a:t>
            </a:r>
            <a:r>
              <a:rPr lang="en-US" sz="1000" i="1" dirty="0" err="1">
                <a:solidFill>
                  <a:srgbClr val="7030A0"/>
                </a:solidFill>
              </a:rPr>
              <a:t>userInput:String</a:t>
            </a:r>
            <a:r>
              <a:rPr lang="en-US" sz="1000" i="1" dirty="0">
                <a:solidFill>
                  <a:srgbClr val="7030A0"/>
                </a:solidFill>
              </a:rPr>
              <a:t>)</a:t>
            </a:r>
          </a:p>
        </p:txBody>
      </p:sp>
      <p:grpSp>
        <p:nvGrpSpPr>
          <p:cNvPr id="74" name="Group 40">
            <a:extLst>
              <a:ext uri="{FF2B5EF4-FFF2-40B4-BE49-F238E27FC236}">
                <a16:creationId xmlns:a16="http://schemas.microsoft.com/office/drawing/2014/main" id="{9CDD846E-1B00-4161-B110-F7C555288207}"/>
              </a:ext>
            </a:extLst>
          </p:cNvPr>
          <p:cNvGrpSpPr/>
          <p:nvPr/>
        </p:nvGrpSpPr>
        <p:grpSpPr>
          <a:xfrm>
            <a:off x="6292826" y="1743176"/>
            <a:ext cx="296882" cy="73985"/>
            <a:chOff x="2660072" y="4394662"/>
            <a:chExt cx="276298" cy="21059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1A4995-A6FE-408C-B760-8E9905443BD4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D6D27AF-5DD9-48C4-923C-A887D1F89BE2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F8DD546-659E-4DB3-852B-53108E2B4453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14F91BF-9502-4177-99D2-F6EAE3B859E7}"/>
              </a:ext>
            </a:extLst>
          </p:cNvPr>
          <p:cNvGrpSpPr/>
          <p:nvPr/>
        </p:nvGrpSpPr>
        <p:grpSpPr>
          <a:xfrm>
            <a:off x="6191173" y="2054484"/>
            <a:ext cx="268874" cy="114455"/>
            <a:chOff x="2660072" y="4394662"/>
            <a:chExt cx="276298" cy="21059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CE5EF72-5BC0-4B6A-B9D7-00AD7F08D7F3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BC87B8D-CC3A-4276-B845-D2A7FBF4A7B7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EDF03CD-3191-44E7-A492-D66008073F9D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8BA039F-6124-44A6-9E32-8F143F62E565}"/>
              </a:ext>
            </a:extLst>
          </p:cNvPr>
          <p:cNvSpPr/>
          <p:nvPr/>
        </p:nvSpPr>
        <p:spPr>
          <a:xfrm>
            <a:off x="6207073" y="1817161"/>
            <a:ext cx="188687" cy="2444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2" name="Text Box 25">
            <a:extLst>
              <a:ext uri="{FF2B5EF4-FFF2-40B4-BE49-F238E27FC236}">
                <a16:creationId xmlns:a16="http://schemas.microsoft.com/office/drawing/2014/main" id="{3A2EB95D-C5A5-4853-A057-7A26DCA6F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158" y="1733146"/>
            <a:ext cx="1344350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900" i="1" dirty="0" err="1">
                <a:solidFill>
                  <a:srgbClr val="7030A0"/>
                </a:solidFill>
              </a:rPr>
              <a:t>parseIntoSearchKeyword</a:t>
            </a:r>
            <a:r>
              <a:rPr lang="en-US" sz="900" i="1" dirty="0">
                <a:solidFill>
                  <a:srgbClr val="7030A0"/>
                </a:solidFill>
              </a:rPr>
              <a:t>(</a:t>
            </a:r>
            <a:r>
              <a:rPr lang="en-US" sz="900" i="1" dirty="0" err="1">
                <a:solidFill>
                  <a:srgbClr val="7030A0"/>
                </a:solidFill>
              </a:rPr>
              <a:t>keyword:String</a:t>
            </a:r>
            <a:r>
              <a:rPr lang="en-US" sz="900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3EBBF-577F-4DFF-B342-D3F70F1E1173}"/>
              </a:ext>
            </a:extLst>
          </p:cNvPr>
          <p:cNvSpPr/>
          <p:nvPr/>
        </p:nvSpPr>
        <p:spPr>
          <a:xfrm>
            <a:off x="7957888" y="2506864"/>
            <a:ext cx="248228" cy="17973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093DE6-FBB0-4B1C-8CF5-B78B57420F49}"/>
              </a:ext>
            </a:extLst>
          </p:cNvPr>
          <p:cNvSpPr/>
          <p:nvPr/>
        </p:nvSpPr>
        <p:spPr>
          <a:xfrm>
            <a:off x="8136133" y="2898078"/>
            <a:ext cx="221418" cy="86439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3D831A-F731-4F86-8788-866F5DB12485}"/>
              </a:ext>
            </a:extLst>
          </p:cNvPr>
          <p:cNvSpPr/>
          <p:nvPr/>
        </p:nvSpPr>
        <p:spPr>
          <a:xfrm>
            <a:off x="3224920" y="1136905"/>
            <a:ext cx="191742" cy="55040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7A4C7E-BC8D-4FFC-B4A0-949691290254}"/>
              </a:ext>
            </a:extLst>
          </p:cNvPr>
          <p:cNvSpPr/>
          <p:nvPr/>
        </p:nvSpPr>
        <p:spPr>
          <a:xfrm>
            <a:off x="3310346" y="4600684"/>
            <a:ext cx="206498" cy="33295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417855-A91D-4B61-A817-589F55101A19}"/>
              </a:ext>
            </a:extLst>
          </p:cNvPr>
          <p:cNvSpPr/>
          <p:nvPr/>
        </p:nvSpPr>
        <p:spPr>
          <a:xfrm>
            <a:off x="3315931" y="5768491"/>
            <a:ext cx="222587" cy="32060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6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  <p:bldP spid="44" grpId="0"/>
      <p:bldP spid="19" grpId="0" animBg="1"/>
      <p:bldP spid="12" grpId="0" animBg="1"/>
      <p:bldP spid="4" grpId="0" animBg="1"/>
      <p:bldP spid="5" grpId="0" animBg="1"/>
      <p:bldP spid="8" grpId="0" animBg="1"/>
      <p:bldP spid="9" grpId="0"/>
      <p:bldP spid="9" grpId="1"/>
      <p:bldP spid="10" grpId="0" animBg="1"/>
      <p:bldP spid="11" grpId="0" animBg="1"/>
      <p:bldP spid="13" grpId="0" animBg="1"/>
      <p:bldP spid="15" grpId="0"/>
      <p:bldP spid="15" grpId="1"/>
      <p:bldP spid="16" grpId="0" animBg="1"/>
      <p:bldP spid="17" grpId="0" animBg="1"/>
      <p:bldP spid="33" grpId="0"/>
      <p:bldP spid="33" grpId="1"/>
      <p:bldP spid="34" grpId="0" animBg="1"/>
      <p:bldP spid="35" grpId="0" animBg="1"/>
      <p:bldP spid="36" grpId="0"/>
      <p:bldP spid="36" grpId="1"/>
      <p:bldP spid="37" grpId="0" animBg="1"/>
      <p:bldP spid="57" grpId="0"/>
      <p:bldP spid="57" grpId="1"/>
      <p:bldP spid="58" grpId="0"/>
      <p:bldP spid="58" grpId="1"/>
      <p:bldP spid="68" grpId="0"/>
      <p:bldP spid="68" grpId="1"/>
      <p:bldP spid="69" grpId="0"/>
      <p:bldP spid="69" grpId="1"/>
      <p:bldP spid="71" grpId="0"/>
      <p:bldP spid="71" grpId="1"/>
      <p:bldP spid="73" grpId="0" animBg="1"/>
      <p:bldP spid="82" grpId="0"/>
      <p:bldP spid="82" grpId="1"/>
      <p:bldP spid="18" grpId="0" animBg="1"/>
      <p:bldP spid="26" grpId="0" animBg="1"/>
      <p:bldP spid="6" grpId="0" animBg="1"/>
      <p:bldP spid="52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F96579-D1DC-46EA-A54F-0A2651AF558A}"/>
              </a:ext>
            </a:extLst>
          </p:cNvPr>
          <p:cNvSpPr/>
          <p:nvPr/>
        </p:nvSpPr>
        <p:spPr>
          <a:xfrm>
            <a:off x="5181052" y="62585"/>
            <a:ext cx="1872106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B18AE-B899-47F5-9AE1-40D5EDA657C3}"/>
              </a:ext>
            </a:extLst>
          </p:cNvPr>
          <p:cNvSpPr/>
          <p:nvPr/>
        </p:nvSpPr>
        <p:spPr>
          <a:xfrm>
            <a:off x="7560685" y="1641759"/>
            <a:ext cx="26670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Stock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C0415-87EA-4D70-9CE7-33C3CCE79D7E}"/>
              </a:ext>
            </a:extLst>
          </p:cNvPr>
          <p:cNvSpPr txBox="1"/>
          <p:nvPr/>
        </p:nvSpPr>
        <p:spPr>
          <a:xfrm>
            <a:off x="8891361" y="133954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stock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0310E-B967-42ED-BE08-A4B2C682634F}"/>
              </a:ext>
            </a:extLst>
          </p:cNvPr>
          <p:cNvSpPr txBox="1"/>
          <p:nvPr/>
        </p:nvSpPr>
        <p:spPr>
          <a:xfrm>
            <a:off x="8647947" y="136392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4D95FA-5E44-46DD-A7C8-82BD3757795C}"/>
              </a:ext>
            </a:extLst>
          </p:cNvPr>
          <p:cNvSpPr/>
          <p:nvPr/>
        </p:nvSpPr>
        <p:spPr>
          <a:xfrm>
            <a:off x="1824004" y="1794658"/>
            <a:ext cx="3188969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CommandParser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953B66-3C00-4734-865B-1A15803ECA9F}"/>
              </a:ext>
            </a:extLst>
          </p:cNvPr>
          <p:cNvSpPr/>
          <p:nvPr/>
        </p:nvSpPr>
        <p:spPr>
          <a:xfrm>
            <a:off x="1823241" y="2193859"/>
            <a:ext cx="3188969" cy="78483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parseCommand</a:t>
            </a:r>
            <a:r>
              <a:rPr lang="en-US" sz="900" kern="0" dirty="0">
                <a:solidFill>
                  <a:sysClr val="windowText" lastClr="000000"/>
                </a:solidFill>
              </a:rPr>
              <a:t>(command: String, menu: Menu, stock: Stock, reservations: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ReservationList</a:t>
            </a:r>
            <a:r>
              <a:rPr lang="en-US" sz="900" kern="0" dirty="0">
                <a:solidFill>
                  <a:sysClr val="windowText" lastClr="000000"/>
                </a:solidFill>
              </a:rPr>
              <a:t>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errorCommand</a:t>
            </a:r>
            <a:r>
              <a:rPr lang="en-US" sz="90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successfulCommand</a:t>
            </a:r>
            <a:r>
              <a:rPr lang="en-US" sz="90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printErrorMessage</a:t>
            </a:r>
            <a:r>
              <a:rPr lang="en-US" sz="900" kern="0" dirty="0">
                <a:solidFill>
                  <a:sysClr val="windowText" lastClr="000000"/>
                </a:solidFill>
              </a:rPr>
              <a:t>(message: String)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DB7936-745B-4660-9900-0F041312DAC6}"/>
              </a:ext>
            </a:extLst>
          </p:cNvPr>
          <p:cNvSpPr/>
          <p:nvPr/>
        </p:nvSpPr>
        <p:spPr>
          <a:xfrm>
            <a:off x="2122971" y="3175933"/>
            <a:ext cx="279806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StockCommand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412772-104A-4450-8E57-4782EA3D55A7}"/>
              </a:ext>
            </a:extLst>
          </p:cNvPr>
          <p:cNvSpPr/>
          <p:nvPr/>
        </p:nvSpPr>
        <p:spPr>
          <a:xfrm>
            <a:off x="2121877" y="5179892"/>
            <a:ext cx="2778369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ListStockCommand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21B424A1-CC5F-49C5-9DE1-D64C605B3E3F}"/>
              </a:ext>
            </a:extLst>
          </p:cNvPr>
          <p:cNvSpPr/>
          <p:nvPr/>
        </p:nvSpPr>
        <p:spPr>
          <a:xfrm>
            <a:off x="3260192" y="473732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3B2A8E-28B9-43D3-AD6E-2BBF240436CE}"/>
              </a:ext>
            </a:extLst>
          </p:cNvPr>
          <p:cNvCxnSpPr>
            <a:cxnSpLocks/>
          </p:cNvCxnSpPr>
          <p:nvPr/>
        </p:nvCxnSpPr>
        <p:spPr>
          <a:xfrm>
            <a:off x="3373421" y="4889723"/>
            <a:ext cx="0" cy="293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32D892A-8CEC-4AC9-8C2E-88C2E4EEFFEE}"/>
              </a:ext>
            </a:extLst>
          </p:cNvPr>
          <p:cNvSpPr/>
          <p:nvPr/>
        </p:nvSpPr>
        <p:spPr>
          <a:xfrm>
            <a:off x="7560685" y="2058660"/>
            <a:ext cx="2667000" cy="230832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- </a:t>
            </a:r>
            <a:r>
              <a:rPr lang="en-US" sz="900" u="sng" kern="0" dirty="0">
                <a:solidFill>
                  <a:sysClr val="windowText" lastClr="000000"/>
                </a:solidFill>
              </a:rPr>
              <a:t>stock: Map&lt;String, Pair&lt;Integer, Double&gt;&gt;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1874200-4F86-4599-9B50-0EA6DA99A8E8}"/>
              </a:ext>
            </a:extLst>
          </p:cNvPr>
          <p:cNvSpPr/>
          <p:nvPr/>
        </p:nvSpPr>
        <p:spPr>
          <a:xfrm>
            <a:off x="7575095" y="2301121"/>
            <a:ext cx="2652591" cy="92333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addIngredient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ingredientToAdd</a:t>
            </a:r>
            <a:r>
              <a:rPr lang="en-US" sz="900" kern="0" dirty="0">
                <a:solidFill>
                  <a:sysClr val="windowText" lastClr="000000"/>
                </a:solidFill>
              </a:rPr>
              <a:t>: Ingredient)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deleteIngredient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ingredientToDelete</a:t>
            </a:r>
            <a:r>
              <a:rPr lang="en-US" sz="900" kern="0" dirty="0">
                <a:solidFill>
                  <a:sysClr val="windowText" lastClr="000000"/>
                </a:solidFill>
              </a:rPr>
              <a:t>: Ingredient)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listIngredient</a:t>
            </a:r>
            <a:r>
              <a:rPr lang="en-US" sz="90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searchStock</a:t>
            </a:r>
            <a:r>
              <a:rPr lang="en-US" sz="900" kern="0" dirty="0">
                <a:solidFill>
                  <a:sysClr val="windowText" lastClr="000000"/>
                </a:solidFill>
              </a:rPr>
              <a:t>(keyword: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getStock</a:t>
            </a:r>
            <a:r>
              <a:rPr lang="en-US" sz="90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-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priintStock</a:t>
            </a:r>
            <a:r>
              <a:rPr lang="en-US" sz="900" kern="0" dirty="0">
                <a:solidFill>
                  <a:sysClr val="windowText" lastClr="000000"/>
                </a:solidFill>
              </a:rPr>
              <a:t>()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8AC8D3-68DA-47D5-B2AC-720C97FD58BD}"/>
              </a:ext>
            </a:extLst>
          </p:cNvPr>
          <p:cNvSpPr/>
          <p:nvPr/>
        </p:nvSpPr>
        <p:spPr>
          <a:xfrm>
            <a:off x="2122971" y="3588727"/>
            <a:ext cx="2798064" cy="369332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indexAfterSlash</a:t>
            </a:r>
            <a:r>
              <a:rPr lang="en-US" sz="900" kern="0" dirty="0">
                <a:solidFill>
                  <a:sysClr val="windowText" lastClr="000000"/>
                </a:solidFill>
              </a:rPr>
              <a:t>: Integer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indexAfterDollarSign</a:t>
            </a:r>
            <a:r>
              <a:rPr lang="en-US" sz="900" kern="0" dirty="0">
                <a:solidFill>
                  <a:sysClr val="windowText" lastClr="000000"/>
                </a:solidFill>
              </a:rPr>
              <a:t>: Integer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AF83C8-09D9-4291-A278-DDD3E2A8F480}"/>
              </a:ext>
            </a:extLst>
          </p:cNvPr>
          <p:cNvSpPr/>
          <p:nvPr/>
        </p:nvSpPr>
        <p:spPr>
          <a:xfrm>
            <a:off x="2121877" y="3958059"/>
            <a:ext cx="2795377" cy="78483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parseIngredientName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ingredientNameInput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parseIngredientQuantity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ingredientQuantity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parseIngredientPrice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ingredientPrice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execute()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execute(stock: Stock)</a:t>
            </a:r>
          </a:p>
        </p:txBody>
      </p:sp>
      <p:sp>
        <p:nvSpPr>
          <p:cNvPr id="93" name="Rectangle 5">
            <a:extLst>
              <a:ext uri="{FF2B5EF4-FFF2-40B4-BE49-F238E27FC236}">
                <a16:creationId xmlns:a16="http://schemas.microsoft.com/office/drawing/2014/main" id="{EF37C720-C077-4B32-89A8-BA1537E1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333" y="4172607"/>
            <a:ext cx="2830057" cy="40011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Ingredient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:a16="http://schemas.microsoft.com/office/drawing/2014/main" id="{5EF02791-F845-4F61-B901-8C3487C3E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582" y="4583850"/>
            <a:ext cx="2820808" cy="57588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900" dirty="0">
                <a:solidFill>
                  <a:prstClr val="black"/>
                </a:solidFill>
              </a:rPr>
              <a:t>- name: String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- quantity: Optional&lt;Integer&gt;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- price: Optional&lt;Double&gt;</a:t>
            </a:r>
          </a:p>
        </p:txBody>
      </p:sp>
      <p:sp>
        <p:nvSpPr>
          <p:cNvPr id="95" name="Rectangle 5">
            <a:extLst>
              <a:ext uri="{FF2B5EF4-FFF2-40B4-BE49-F238E27FC236}">
                <a16:creationId xmlns:a16="http://schemas.microsoft.com/office/drawing/2014/main" id="{0FC70D6F-57D1-411C-809D-27B5573FB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583" y="5171413"/>
            <a:ext cx="2820807" cy="1013657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900" dirty="0">
                <a:solidFill>
                  <a:prstClr val="black"/>
                </a:solidFill>
              </a:rPr>
              <a:t>+ Ingredient(name, quantity, price)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isQuantitySpecified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getIngredientPrice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getIngredientName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getIngredientQuantity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equals(obj: Object)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toString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5575F25-2351-4F12-8851-4968213B4CF4}"/>
              </a:ext>
            </a:extLst>
          </p:cNvPr>
          <p:cNvCxnSpPr>
            <a:cxnSpLocks/>
            <a:stCxn id="55" idx="3"/>
            <a:endCxn id="93" idx="3"/>
          </p:cNvCxnSpPr>
          <p:nvPr/>
        </p:nvCxnSpPr>
        <p:spPr>
          <a:xfrm flipH="1">
            <a:off x="8901389" y="2762786"/>
            <a:ext cx="1326296" cy="1609876"/>
          </a:xfrm>
          <a:prstGeom prst="bentConnector3">
            <a:avLst>
              <a:gd name="adj1" fmla="val -1723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7509E1A-BF51-4015-838B-46A62807196C}"/>
              </a:ext>
            </a:extLst>
          </p:cNvPr>
          <p:cNvSpPr txBox="1"/>
          <p:nvPr/>
        </p:nvSpPr>
        <p:spPr>
          <a:xfrm>
            <a:off x="7124419" y="221661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7A0C3C3-E758-4D4F-9C07-A170B517FC57}"/>
              </a:ext>
            </a:extLst>
          </p:cNvPr>
          <p:cNvSpPr txBox="1"/>
          <p:nvPr/>
        </p:nvSpPr>
        <p:spPr>
          <a:xfrm>
            <a:off x="6909294" y="199969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stock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A7C3900-212B-442A-847C-54E0245E64B5}"/>
              </a:ext>
            </a:extLst>
          </p:cNvPr>
          <p:cNvSpPr txBox="1"/>
          <p:nvPr/>
        </p:nvSpPr>
        <p:spPr>
          <a:xfrm>
            <a:off x="7153282" y="275011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E5E1D18D-337F-411A-A6D1-412843C5C03C}"/>
              </a:ext>
            </a:extLst>
          </p:cNvPr>
          <p:cNvSpPr/>
          <p:nvPr/>
        </p:nvSpPr>
        <p:spPr>
          <a:xfrm>
            <a:off x="4919134" y="5734712"/>
            <a:ext cx="171830" cy="2154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02FB60B-6266-4C04-B225-13D17DA508BC}"/>
              </a:ext>
            </a:extLst>
          </p:cNvPr>
          <p:cNvSpPr txBox="1"/>
          <p:nvPr/>
        </p:nvSpPr>
        <p:spPr>
          <a:xfrm>
            <a:off x="1851295" y="538063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3" name="Diamond 142">
            <a:extLst>
              <a:ext uri="{FF2B5EF4-FFF2-40B4-BE49-F238E27FC236}">
                <a16:creationId xmlns:a16="http://schemas.microsoft.com/office/drawing/2014/main" id="{CBF837B3-A0E3-4C38-8413-0FFFA15517A9}"/>
              </a:ext>
            </a:extLst>
          </p:cNvPr>
          <p:cNvSpPr/>
          <p:nvPr/>
        </p:nvSpPr>
        <p:spPr>
          <a:xfrm>
            <a:off x="7365082" y="2145413"/>
            <a:ext cx="171830" cy="215434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227A12D6-A0C7-4693-984C-DCE9B51363F6}"/>
              </a:ext>
            </a:extLst>
          </p:cNvPr>
          <p:cNvCxnSpPr>
            <a:cxnSpLocks/>
            <a:stCxn id="17" idx="3"/>
            <a:endCxn id="143" idx="1"/>
          </p:cNvCxnSpPr>
          <p:nvPr/>
        </p:nvCxnSpPr>
        <p:spPr>
          <a:xfrm>
            <a:off x="5012972" y="1994714"/>
            <a:ext cx="2352110" cy="25841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mond 147">
            <a:extLst>
              <a:ext uri="{FF2B5EF4-FFF2-40B4-BE49-F238E27FC236}">
                <a16:creationId xmlns:a16="http://schemas.microsoft.com/office/drawing/2014/main" id="{F70BE4ED-8EEE-4A60-AF55-87E6F3429285}"/>
              </a:ext>
            </a:extLst>
          </p:cNvPr>
          <p:cNvSpPr/>
          <p:nvPr/>
        </p:nvSpPr>
        <p:spPr>
          <a:xfrm>
            <a:off x="7086879" y="265603"/>
            <a:ext cx="171830" cy="215434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DC1B0FD-3A33-4355-83EC-EA2B0F7B913E}"/>
              </a:ext>
            </a:extLst>
          </p:cNvPr>
          <p:cNvCxnSpPr>
            <a:stCxn id="148" idx="3"/>
            <a:endCxn id="5" idx="0"/>
          </p:cNvCxnSpPr>
          <p:nvPr/>
        </p:nvCxnSpPr>
        <p:spPr>
          <a:xfrm>
            <a:off x="7258709" y="373321"/>
            <a:ext cx="1635476" cy="126843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1DBE882-0EBF-4297-9B98-DF4BE9BAFAFB}"/>
              </a:ext>
            </a:extLst>
          </p:cNvPr>
          <p:cNvSpPr txBox="1"/>
          <p:nvPr/>
        </p:nvSpPr>
        <p:spPr>
          <a:xfrm>
            <a:off x="7003676" y="246295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stock</a:t>
            </a:r>
          </a:p>
        </p:txBody>
      </p:sp>
      <p:sp>
        <p:nvSpPr>
          <p:cNvPr id="158" name="Rectangle 5">
            <a:extLst>
              <a:ext uri="{FF2B5EF4-FFF2-40B4-BE49-F238E27FC236}">
                <a16:creationId xmlns:a16="http://schemas.microsoft.com/office/drawing/2014/main" id="{B3635BBC-E10E-4349-8F3B-257F776D7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301" y="117520"/>
            <a:ext cx="2303702" cy="307777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Ui</a:t>
            </a:r>
          </a:p>
        </p:txBody>
      </p:sp>
      <p:sp>
        <p:nvSpPr>
          <p:cNvPr id="159" name="Diamond 158">
            <a:extLst>
              <a:ext uri="{FF2B5EF4-FFF2-40B4-BE49-F238E27FC236}">
                <a16:creationId xmlns:a16="http://schemas.microsoft.com/office/drawing/2014/main" id="{8303993D-75C8-4659-9215-F09CEC0D9923}"/>
              </a:ext>
            </a:extLst>
          </p:cNvPr>
          <p:cNvSpPr/>
          <p:nvPr/>
        </p:nvSpPr>
        <p:spPr>
          <a:xfrm>
            <a:off x="4975501" y="170378"/>
            <a:ext cx="171830" cy="215434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5" name="Rectangle 5">
            <a:extLst>
              <a:ext uri="{FF2B5EF4-FFF2-40B4-BE49-F238E27FC236}">
                <a16:creationId xmlns:a16="http://schemas.microsoft.com/office/drawing/2014/main" id="{20EDB1AD-6A86-47C0-9113-444A82BA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255" y="428632"/>
            <a:ext cx="2303703" cy="43870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900" dirty="0">
                <a:solidFill>
                  <a:prstClr val="black"/>
                </a:solidFill>
              </a:rPr>
              <a:t>- in: Scanner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- out: </a:t>
            </a:r>
            <a:r>
              <a:rPr lang="en-US" sz="900" dirty="0" err="1">
                <a:solidFill>
                  <a:prstClr val="black"/>
                </a:solidFill>
              </a:rPr>
              <a:t>PrintStream</a:t>
            </a:r>
            <a:endParaRPr lang="en-US" sz="900" dirty="0">
              <a:solidFill>
                <a:prstClr val="black"/>
              </a:solidFill>
            </a:endParaRP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- </a:t>
            </a:r>
            <a:r>
              <a:rPr lang="en-US" sz="900" dirty="0" err="1">
                <a:solidFill>
                  <a:prstClr val="black"/>
                </a:solidFill>
              </a:rPr>
              <a:t>lineSeparator</a:t>
            </a:r>
            <a:r>
              <a:rPr lang="en-US" sz="900" dirty="0">
                <a:solidFill>
                  <a:prstClr val="black"/>
                </a:solidFill>
              </a:rPr>
              <a:t>: String</a:t>
            </a:r>
          </a:p>
        </p:txBody>
      </p:sp>
      <p:sp>
        <p:nvSpPr>
          <p:cNvPr id="167" name="Rectangle 5">
            <a:extLst>
              <a:ext uri="{FF2B5EF4-FFF2-40B4-BE49-F238E27FC236}">
                <a16:creationId xmlns:a16="http://schemas.microsoft.com/office/drawing/2014/main" id="{9CA1470B-4E69-4948-BB3B-1372F353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310" y="876160"/>
            <a:ext cx="2309695" cy="68673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900" dirty="0">
                <a:solidFill>
                  <a:prstClr val="black"/>
                </a:solidFill>
              </a:rPr>
              <a:t>+ Ui(in: </a:t>
            </a:r>
            <a:r>
              <a:rPr lang="en-US" sz="900" dirty="0" err="1">
                <a:solidFill>
                  <a:prstClr val="black"/>
                </a:solidFill>
              </a:rPr>
              <a:t>InputStream</a:t>
            </a:r>
            <a:r>
              <a:rPr lang="en-US" sz="900" dirty="0">
                <a:solidFill>
                  <a:prstClr val="black"/>
                </a:solidFill>
              </a:rPr>
              <a:t>, out: </a:t>
            </a:r>
            <a:r>
              <a:rPr lang="en-US" sz="900" dirty="0" err="1">
                <a:solidFill>
                  <a:prstClr val="black"/>
                </a:solidFill>
              </a:rPr>
              <a:t>PrintStream</a:t>
            </a:r>
            <a:r>
              <a:rPr lang="en-US" sz="900" dirty="0">
                <a:solidFill>
                  <a:prstClr val="black"/>
                </a:solidFill>
              </a:rPr>
              <a:t>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getUserCommand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showWelcomeMessage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showMessage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AE49D388-94C4-415B-BF64-2E079FCF2895}"/>
              </a:ext>
            </a:extLst>
          </p:cNvPr>
          <p:cNvCxnSpPr>
            <a:cxnSpLocks/>
            <a:stCxn id="158" idx="3"/>
            <a:endCxn id="159" idx="1"/>
          </p:cNvCxnSpPr>
          <p:nvPr/>
        </p:nvCxnSpPr>
        <p:spPr>
          <a:xfrm>
            <a:off x="3946003" y="271409"/>
            <a:ext cx="1029498" cy="668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040F6B48-9A81-44C8-814F-28AE6AE76E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39361" y="1381857"/>
            <a:ext cx="1762564" cy="40309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ED0B5A0C-7BFB-4DAD-9C94-AE33CB1D7272}"/>
              </a:ext>
            </a:extLst>
          </p:cNvPr>
          <p:cNvSpPr txBox="1"/>
          <p:nvPr/>
        </p:nvSpPr>
        <p:spPr>
          <a:xfrm>
            <a:off x="3945241" y="26560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C7099D7-402E-4D2A-A054-7E056CB2BFCC}"/>
              </a:ext>
            </a:extLst>
          </p:cNvPr>
          <p:cNvSpPr txBox="1"/>
          <p:nvPr/>
        </p:nvSpPr>
        <p:spPr>
          <a:xfrm>
            <a:off x="3944136" y="-171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>
                <a:solidFill>
                  <a:schemeClr val="bg1">
                    <a:lumMod val="50000"/>
                  </a:schemeClr>
                </a:solidFill>
              </a:rPr>
              <a:t>ui</a:t>
            </a:r>
            <a:endParaRPr lang="en-SG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2D75927-4252-4F29-84E2-859CA2225DA2}"/>
              </a:ext>
            </a:extLst>
          </p:cNvPr>
          <p:cNvSpPr/>
          <p:nvPr/>
        </p:nvSpPr>
        <p:spPr>
          <a:xfrm>
            <a:off x="5184494" y="474051"/>
            <a:ext cx="1875147" cy="5078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reservations: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ReservationList</a:t>
            </a:r>
            <a:endParaRPr lang="en-US" sz="900" kern="0" dirty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menu: Menu</a:t>
            </a:r>
          </a:p>
          <a:p>
            <a:pPr marL="171450" indent="-171450">
              <a:buFontTx/>
              <a:buChar char="-"/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sales: Sales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B59215A-1ABF-4087-9948-5C73123ADEE7}"/>
              </a:ext>
            </a:extLst>
          </p:cNvPr>
          <p:cNvSpPr/>
          <p:nvPr/>
        </p:nvSpPr>
        <p:spPr>
          <a:xfrm>
            <a:off x="5181052" y="999146"/>
            <a:ext cx="1884300" cy="7848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main(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args:String</a:t>
            </a:r>
            <a:r>
              <a:rPr lang="en-US" sz="900" kern="0" dirty="0">
                <a:solidFill>
                  <a:sysClr val="windowText" lastClr="000000"/>
                </a:solidFill>
              </a:rPr>
              <a:t>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run(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args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String[])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start(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args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String[])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-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runCommandUntilExit</a:t>
            </a:r>
            <a:r>
              <a:rPr lang="en-US" sz="90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exit()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0ADD9E2-03C8-47AC-A6A2-CAA8B8972AB8}"/>
              </a:ext>
            </a:extLst>
          </p:cNvPr>
          <p:cNvSpPr/>
          <p:nvPr/>
        </p:nvSpPr>
        <p:spPr>
          <a:xfrm>
            <a:off x="2121876" y="5987413"/>
            <a:ext cx="2772464" cy="78483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parseIngredientName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ingredientNameInput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parseIngredientQuantity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ingredientQuantity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parseIngredientPrice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ingredientPrice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execute()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execute(stock: Stock)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B968C5-029D-4193-BEAC-37C4E0B4FA34}"/>
              </a:ext>
            </a:extLst>
          </p:cNvPr>
          <p:cNvSpPr/>
          <p:nvPr/>
        </p:nvSpPr>
        <p:spPr>
          <a:xfrm>
            <a:off x="2124808" y="5599412"/>
            <a:ext cx="2778369" cy="369332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indexAfterSlash</a:t>
            </a:r>
            <a:r>
              <a:rPr lang="en-US" sz="900" kern="0" dirty="0">
                <a:solidFill>
                  <a:sysClr val="windowText" lastClr="000000"/>
                </a:solidFill>
              </a:rPr>
              <a:t>: Integer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indexAfterDollarSign</a:t>
            </a:r>
            <a:r>
              <a:rPr lang="en-US" sz="900" kern="0" dirty="0">
                <a:solidFill>
                  <a:sysClr val="windowText" lastClr="000000"/>
                </a:solidFill>
              </a:rPr>
              <a:t>: Integer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2BFB9A4-9CDF-4AD8-B1CC-32ED5CAC21FF}"/>
              </a:ext>
            </a:extLst>
          </p:cNvPr>
          <p:cNvCxnSpPr>
            <a:cxnSpLocks/>
            <a:stCxn id="135" idx="3"/>
            <a:endCxn id="55" idx="1"/>
          </p:cNvCxnSpPr>
          <p:nvPr/>
        </p:nvCxnSpPr>
        <p:spPr>
          <a:xfrm flipV="1">
            <a:off x="5090964" y="2762787"/>
            <a:ext cx="2484130" cy="3079643"/>
          </a:xfrm>
          <a:prstGeom prst="bentConnector3">
            <a:avLst>
              <a:gd name="adj1" fmla="val 287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F1C13E4-7343-43A2-AAD5-E58DE2A7DB9F}"/>
              </a:ext>
            </a:extLst>
          </p:cNvPr>
          <p:cNvCxnSpPr>
            <a:stCxn id="22" idx="1"/>
            <a:endCxn id="25" idx="1"/>
          </p:cNvCxnSpPr>
          <p:nvPr/>
        </p:nvCxnSpPr>
        <p:spPr>
          <a:xfrm rot="10800000" flipH="1" flipV="1">
            <a:off x="1823240" y="2586274"/>
            <a:ext cx="298636" cy="2793673"/>
          </a:xfrm>
          <a:prstGeom prst="bentConnector3">
            <a:avLst>
              <a:gd name="adj1" fmla="val -7654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851EC37-715B-4A20-AEB7-3D6CFB9FBB63}"/>
              </a:ext>
            </a:extLst>
          </p:cNvPr>
          <p:cNvSpPr txBox="1"/>
          <p:nvPr/>
        </p:nvSpPr>
        <p:spPr>
          <a:xfrm>
            <a:off x="1590306" y="230327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190EF7-03B7-473C-ADF0-ED7DB3CB9091}"/>
              </a:ext>
            </a:extLst>
          </p:cNvPr>
          <p:cNvSpPr txBox="1"/>
          <p:nvPr/>
        </p:nvSpPr>
        <p:spPr>
          <a:xfrm>
            <a:off x="4115664" y="143743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5C67C7E-4258-403C-AB05-65CAA11F0599}"/>
              </a:ext>
            </a:extLst>
          </p:cNvPr>
          <p:cNvSpPr txBox="1"/>
          <p:nvPr/>
        </p:nvSpPr>
        <p:spPr>
          <a:xfrm>
            <a:off x="8952747" y="435047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CF68CD-BEDC-4B32-8D78-3EA47014C0C1}"/>
              </a:ext>
            </a:extLst>
          </p:cNvPr>
          <p:cNvSpPr txBox="1"/>
          <p:nvPr/>
        </p:nvSpPr>
        <p:spPr>
          <a:xfrm>
            <a:off x="8927446" y="3965070"/>
            <a:ext cx="2285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err="1">
                <a:solidFill>
                  <a:schemeClr val="bg1">
                    <a:lumMod val="50000"/>
                  </a:schemeClr>
                </a:solidFill>
              </a:rPr>
              <a:t>ingredientToAdd</a:t>
            </a: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r>
              <a:rPr lang="en-SG" sz="1100" dirty="0" err="1">
                <a:solidFill>
                  <a:schemeClr val="bg1">
                    <a:lumMod val="50000"/>
                  </a:schemeClr>
                </a:solidFill>
              </a:rPr>
              <a:t>ingredientToDelete</a:t>
            </a:r>
            <a:endParaRPr lang="en-SG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9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736</Words>
  <Application>Microsoft Office PowerPoint</Application>
  <PresentationFormat>Widescreen</PresentationFormat>
  <Paragraphs>228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Class diagrams</vt:lpstr>
      <vt:lpstr>PowerPoint Presentation</vt:lpstr>
      <vt:lpstr>Class diagrams [example] </vt:lpstr>
      <vt:lpstr>Object diagrams</vt:lpstr>
      <vt:lpstr>Sequence diagrams</vt:lpstr>
      <vt:lpstr>Sequence diagrams [example]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diagrams</dc:title>
  <dc:creator>Wei Jie Lim</dc:creator>
  <cp:lastModifiedBy>Wei Jie Lim</cp:lastModifiedBy>
  <cp:revision>1</cp:revision>
  <dcterms:created xsi:type="dcterms:W3CDTF">2020-03-30T13:53:45Z</dcterms:created>
  <dcterms:modified xsi:type="dcterms:W3CDTF">2020-03-30T13:57:20Z</dcterms:modified>
</cp:coreProperties>
</file>