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12" y="1333315"/>
            <a:ext cx="7969405" cy="5092438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878630" y="1324455"/>
            <a:ext cx="797576" cy="444317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903346" y="1333315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alt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1769818" y="5237882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>
            <a:off x="866312" y="5384620"/>
            <a:ext cx="7886704" cy="27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9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5823" y="1884951"/>
            <a:ext cx="551" cy="4952985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097" y="840871"/>
            <a:ext cx="7833" cy="601103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6342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1700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2290" y="1746504"/>
            <a:ext cx="2114318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0" y="868195"/>
            <a:ext cx="176473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parseCommand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4529733" y="1911068"/>
            <a:ext cx="23710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705" y="1557248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4529733" y="2411549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665" y="2253620"/>
            <a:ext cx="109047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execute(stock)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099" y="2501157"/>
            <a:ext cx="169989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756" y="874401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6433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6567205" y="3735397"/>
            <a:ext cx="440187" cy="210590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6567205" y="2881714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4498325" y="6495719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4491735" y="6500213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6687062" y="2683418"/>
            <a:ext cx="276298" cy="210590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548" y="2440915"/>
            <a:ext cx="165769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searchStock</a:t>
            </a:r>
            <a:r>
              <a:rPr lang="en-US" sz="1200" i="1" dirty="0">
                <a:solidFill>
                  <a:srgbClr val="7030A0"/>
                </a:solidFill>
              </a:rPr>
              <a:t>(keyword)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9228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5107" y="4438903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439" y="3541005"/>
            <a:ext cx="165769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C354FF-A87C-4DB1-B9B1-0F203194257F}"/>
              </a:ext>
            </a:extLst>
          </p:cNvPr>
          <p:cNvGrpSpPr/>
          <p:nvPr/>
        </p:nvGrpSpPr>
        <p:grpSpPr>
          <a:xfrm>
            <a:off x="1766615" y="4839784"/>
            <a:ext cx="377117" cy="253683"/>
            <a:chOff x="2660072" y="4394662"/>
            <a:chExt cx="276298" cy="21059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9726F8-D229-4755-BB7E-99621D05FB6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190470-93FF-4B73-B613-D777443904FA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67C7A8-89A7-49AE-8BE8-950BF582A5D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07A4C7E-BC8D-4FFC-B4A0-949691290254}"/>
              </a:ext>
            </a:extLst>
          </p:cNvPr>
          <p:cNvSpPr/>
          <p:nvPr/>
        </p:nvSpPr>
        <p:spPr>
          <a:xfrm>
            <a:off x="1784097" y="4632290"/>
            <a:ext cx="208747" cy="3013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01654A5D-3E25-40AD-BAC1-F94831613B52}"/>
              </a:ext>
            </a:extLst>
          </p:cNvPr>
          <p:cNvGrpSpPr/>
          <p:nvPr/>
        </p:nvGrpSpPr>
        <p:grpSpPr>
          <a:xfrm>
            <a:off x="1907967" y="4539127"/>
            <a:ext cx="236710" cy="73416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A14809-8DDF-4678-BBB6-E11B77C33F7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9AF3C5-1199-43E2-B93C-D0A7A8633961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8D305-6674-4E0E-A509-12B29508ED38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25">
            <a:extLst>
              <a:ext uri="{FF2B5EF4-FFF2-40B4-BE49-F238E27FC236}">
                <a16:creationId xmlns:a16="http://schemas.microsoft.com/office/drawing/2014/main" id="{8BE24D2B-7170-4045-BB25-9E9069C4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345" y="4437853"/>
            <a:ext cx="159606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successfulCommand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8" name="Text Box 25">
            <a:extLst>
              <a:ext uri="{FF2B5EF4-FFF2-40B4-BE49-F238E27FC236}">
                <a16:creationId xmlns:a16="http://schemas.microsoft.com/office/drawing/2014/main" id="{AB9F9C06-B731-4200-ADCD-4277AF86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96" y="4776217"/>
            <a:ext cx="165769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that command is executed successfully.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1805770" y="5797810"/>
            <a:ext cx="208747" cy="3013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1888470" y="5695074"/>
            <a:ext cx="236710" cy="73416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1773101" y="6053997"/>
            <a:ext cx="377117" cy="253683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120" y="5592066"/>
            <a:ext cx="159606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errorCommand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801" y="5916576"/>
            <a:ext cx="253182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0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710" y="1513544"/>
            <a:ext cx="223659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i="1" dirty="0" err="1">
                <a:solidFill>
                  <a:srgbClr val="7030A0"/>
                </a:solidFill>
              </a:rPr>
              <a:t>SearchStockCommand</a:t>
            </a:r>
            <a:r>
              <a:rPr lang="en-US" sz="1100" i="1" dirty="0">
                <a:solidFill>
                  <a:srgbClr val="7030A0"/>
                </a:solidFill>
              </a:rPr>
              <a:t>(</a:t>
            </a:r>
            <a:r>
              <a:rPr lang="en-US" sz="1100" i="1" dirty="0" err="1">
                <a:solidFill>
                  <a:srgbClr val="7030A0"/>
                </a:solidFill>
              </a:rPr>
              <a:t>userInput</a:t>
            </a:r>
            <a:r>
              <a:rPr lang="en-US" sz="1100" i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6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18" grpId="0" animBg="1"/>
      <p:bldP spid="26" grpId="0" animBg="1"/>
      <p:bldP spid="33" grpId="0"/>
      <p:bldP spid="33" grpId="1"/>
      <p:bldP spid="34" grpId="0" animBg="1"/>
      <p:bldP spid="35" grpId="0" animBg="1"/>
      <p:bldP spid="36" grpId="0"/>
      <p:bldP spid="36" grpId="1"/>
      <p:bldP spid="37" grpId="0" animBg="1"/>
      <p:bldP spid="52" grpId="0" animBg="1"/>
      <p:bldP spid="57" grpId="0"/>
      <p:bldP spid="57" grpId="1"/>
      <p:bldP spid="58" grpId="0"/>
      <p:bldP spid="58" grpId="1"/>
      <p:bldP spid="59" grpId="0" animBg="1"/>
      <p:bldP spid="68" grpId="0"/>
      <p:bldP spid="68" grpId="1"/>
      <p:bldP spid="69" grpId="0"/>
      <p:bldP spid="69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3657052" y="101236"/>
            <a:ext cx="1866288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5791200" y="1587342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7123175" y="125857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6846766" y="124681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1610076" y="1719161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1610076" y="2123464"/>
            <a:ext cx="3188969" cy="90024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105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105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CD572-FC6A-4B15-B587-883035FD4047}"/>
              </a:ext>
            </a:extLst>
          </p:cNvPr>
          <p:cNvSpPr txBox="1"/>
          <p:nvPr/>
        </p:nvSpPr>
        <p:spPr>
          <a:xfrm>
            <a:off x="3204560" y="149776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993100" y="3514450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999671" y="6050285"/>
            <a:ext cx="2775395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2273068" y="558990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2387368" y="5756331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5791200" y="2008440"/>
            <a:ext cx="2667000" cy="2616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- stock: Map&lt;String, Pair&lt;Integer, Double&gt;&gt;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5791200" y="2291038"/>
            <a:ext cx="2667000" cy="122341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105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105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priintStock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()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993100" y="3923385"/>
            <a:ext cx="2798064" cy="430887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# </a:t>
            </a:r>
            <a:r>
              <a:rPr lang="en-US" sz="11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11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# </a:t>
            </a:r>
            <a:r>
              <a:rPr lang="en-US" sz="11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11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983574" y="4366492"/>
            <a:ext cx="2807590" cy="122341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38" y="3813893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88" y="4225135"/>
            <a:ext cx="2820808" cy="671409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1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88" y="4908740"/>
            <a:ext cx="2820807" cy="107905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isQuantitySpecified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getIngredientPrice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getIngredientName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getIngredientQuantity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toString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>
            <a:off x="8458200" y="2902744"/>
            <a:ext cx="108395" cy="1111204"/>
          </a:xfrm>
          <a:prstGeom prst="bentConnector3">
            <a:avLst>
              <a:gd name="adj1" fmla="val 3108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5431738" y="18015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5176234" y="140759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2E5E36-5A37-4F79-8EC7-6A153F326224}"/>
              </a:ext>
            </a:extLst>
          </p:cNvPr>
          <p:cNvSpPr txBox="1"/>
          <p:nvPr/>
        </p:nvSpPr>
        <p:spPr>
          <a:xfrm>
            <a:off x="694871" y="628313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5541502" y="29279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3790022" y="6134933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842160F-402C-44B5-8D9D-630ADFA30CDA}"/>
              </a:ext>
            </a:extLst>
          </p:cNvPr>
          <p:cNvCxnSpPr>
            <a:cxnSpLocks/>
            <a:stCxn id="135" idx="3"/>
            <a:endCxn id="55" idx="1"/>
          </p:cNvCxnSpPr>
          <p:nvPr/>
        </p:nvCxnSpPr>
        <p:spPr>
          <a:xfrm flipV="1">
            <a:off x="3961852" y="2902744"/>
            <a:ext cx="1829348" cy="33399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iamond 138">
            <a:extLst>
              <a:ext uri="{FF2B5EF4-FFF2-40B4-BE49-F238E27FC236}">
                <a16:creationId xmlns:a16="http://schemas.microsoft.com/office/drawing/2014/main" id="{90820850-357D-4DE8-800E-45225ED23E10}"/>
              </a:ext>
            </a:extLst>
          </p:cNvPr>
          <p:cNvSpPr/>
          <p:nvPr/>
        </p:nvSpPr>
        <p:spPr>
          <a:xfrm>
            <a:off x="1405623" y="2242272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ADC454-79A6-4DC6-9CA1-FEB89ED783F2}"/>
              </a:ext>
            </a:extLst>
          </p:cNvPr>
          <p:cNvCxnSpPr>
            <a:stCxn id="25" idx="1"/>
            <a:endCxn id="139" idx="1"/>
          </p:cNvCxnSpPr>
          <p:nvPr/>
        </p:nvCxnSpPr>
        <p:spPr>
          <a:xfrm rot="10800000" flipH="1">
            <a:off x="999671" y="2349990"/>
            <a:ext cx="405952" cy="3900351"/>
          </a:xfrm>
          <a:prstGeom prst="bentConnector3">
            <a:avLst>
              <a:gd name="adj1" fmla="val -56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1201937" y="207378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5579903" y="1626380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stCxn id="17" idx="3"/>
            <a:endCxn id="143" idx="1"/>
          </p:cNvCxnSpPr>
          <p:nvPr/>
        </p:nvCxnSpPr>
        <p:spPr>
          <a:xfrm flipV="1">
            <a:off x="4799045" y="1734097"/>
            <a:ext cx="780858" cy="185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5562879" y="265603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stCxn id="148" idx="3"/>
            <a:endCxn id="5" idx="0"/>
          </p:cNvCxnSpPr>
          <p:nvPr/>
        </p:nvCxnSpPr>
        <p:spPr>
          <a:xfrm>
            <a:off x="5734709" y="373320"/>
            <a:ext cx="1389991" cy="12140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5262466" y="258817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1" y="117519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3485222" y="214625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1" y="428704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05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- out: </a:t>
            </a:r>
            <a:r>
              <a:rPr lang="en-US" sz="1050" dirty="0" err="1">
                <a:solidFill>
                  <a:prstClr val="black"/>
                </a:solidFill>
              </a:rPr>
              <a:t>PrintStream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0" y="729841"/>
            <a:ext cx="2303703" cy="751335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050" dirty="0">
                <a:solidFill>
                  <a:prstClr val="black"/>
                </a:solidFill>
              </a:rPr>
              <a:t>+ Ui(in: </a:t>
            </a:r>
            <a:r>
              <a:rPr lang="en-US" sz="1050" dirty="0" err="1">
                <a:solidFill>
                  <a:prstClr val="black"/>
                </a:solidFill>
              </a:rPr>
              <a:t>InputStream</a:t>
            </a:r>
            <a:r>
              <a:rPr lang="en-US" sz="1050" dirty="0">
                <a:solidFill>
                  <a:prstClr val="black"/>
                </a:solidFill>
              </a:rPr>
              <a:t>, out: </a:t>
            </a:r>
            <a:r>
              <a:rPr lang="en-US" sz="1050" dirty="0" err="1">
                <a:solidFill>
                  <a:prstClr val="black"/>
                </a:solidFill>
              </a:rPr>
              <a:t>PrintStream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 </a:t>
            </a:r>
            <a:r>
              <a:rPr lang="en-US" sz="1050" dirty="0" err="1">
                <a:solidFill>
                  <a:prstClr val="black"/>
                </a:solidFill>
              </a:rPr>
              <a:t>getUserCommand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</a:t>
            </a:r>
            <a:r>
              <a:rPr lang="en-US" sz="1050" dirty="0" err="1">
                <a:solidFill>
                  <a:prstClr val="black"/>
                </a:solidFill>
              </a:rPr>
              <a:t>showWelcomeMessage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</a:t>
            </a:r>
            <a:r>
              <a:rPr lang="en-US" sz="1050" dirty="0" err="1">
                <a:solidFill>
                  <a:prstClr val="black"/>
                </a:solidFill>
              </a:rPr>
              <a:t>showMessage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2422003" y="271408"/>
            <a:ext cx="1063219" cy="509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  <a:stCxn id="191" idx="1"/>
            <a:endCxn id="17" idx="0"/>
          </p:cNvCxnSpPr>
          <p:nvPr/>
        </p:nvCxnSpPr>
        <p:spPr>
          <a:xfrm rot="10800000" flipV="1">
            <a:off x="3204562" y="1217929"/>
            <a:ext cx="447651" cy="501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2421241" y="26560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2420136" y="-17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3664213" y="494616"/>
            <a:ext cx="1859127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stock: Stock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ui</a:t>
            </a:r>
            <a:r>
              <a:rPr lang="en-US" sz="1050" kern="0" dirty="0">
                <a:solidFill>
                  <a:sysClr val="windowText" lastClr="000000"/>
                </a:solidFill>
              </a:rPr>
              <a:t>: Ui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3652212" y="929389"/>
            <a:ext cx="1859127" cy="5770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start()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exit()</a:t>
            </a: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625</Words>
  <Application>Microsoft Office PowerPoint</Application>
  <PresentationFormat>On-screen Show (4:3)</PresentationFormat>
  <Paragraphs>212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Wei Jie Lim</cp:lastModifiedBy>
  <cp:revision>45</cp:revision>
  <cp:lastPrinted>2019-08-28T11:43:39Z</cp:lastPrinted>
  <dcterms:created xsi:type="dcterms:W3CDTF">2006-08-16T00:00:00Z</dcterms:created>
  <dcterms:modified xsi:type="dcterms:W3CDTF">2020-03-24T14:33:21Z</dcterms:modified>
</cp:coreProperties>
</file>