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4" r:id="rId10"/>
    <p:sldId id="273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2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8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7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8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1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8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6" y="37424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2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7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2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9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2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67">
            <a:extLst>
              <a:ext uri="{FF2B5EF4-FFF2-40B4-BE49-F238E27FC236}">
                <a16:creationId xmlns:a16="http://schemas.microsoft.com/office/drawing/2014/main" id="{9B889F43-82FD-4BD0-9AA3-8D25B279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831" y="2659128"/>
            <a:ext cx="6751296" cy="3980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80" name="Line 13">
            <a:extLst>
              <a:ext uri="{FF2B5EF4-FFF2-40B4-BE49-F238E27FC236}">
                <a16:creationId xmlns:a16="http://schemas.microsoft.com/office/drawing/2014/main" id="{EEE6D04D-3E42-4B6E-A699-685E9383F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39685" y="4469955"/>
            <a:ext cx="1" cy="19855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A43CD4B0-E2E1-4FC3-8D5D-55F79D38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841" y="872753"/>
            <a:ext cx="1" cy="1032864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0939E1E-C518-4075-86F8-2D4E724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250" y="617488"/>
            <a:ext cx="11619" cy="10116929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35A0673-659E-4F37-BF17-D91294B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15" y="0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5063712C-9373-46CE-9C0C-B5F60B91D0E3}"/>
              </a:ext>
            </a:extLst>
          </p:cNvPr>
          <p:cNvGrpSpPr/>
          <p:nvPr/>
        </p:nvGrpSpPr>
        <p:grpSpPr>
          <a:xfrm>
            <a:off x="194455" y="76200"/>
            <a:ext cx="262745" cy="570994"/>
            <a:chOff x="2819400" y="3124200"/>
            <a:chExt cx="304800" cy="685800"/>
          </a:xfrm>
        </p:grpSpPr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DAFF40E-5CE3-4C8F-833E-D3356909F473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120DF3DB-6016-4546-81A9-6CC2FA6CC67A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D29681F3-5369-4BE9-93C5-94DC1B0AFE8B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3D80F08D-02F5-494C-AA9A-3F65E58ECCC1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1EF85DE-FCCF-49E6-B9D5-0CBF846271DA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0D05628-8443-4DF4-9022-71A53A293C9F}"/>
              </a:ext>
            </a:extLst>
          </p:cNvPr>
          <p:cNvSpPr/>
          <p:nvPr/>
        </p:nvSpPr>
        <p:spPr>
          <a:xfrm>
            <a:off x="2249754" y="1000404"/>
            <a:ext cx="309284" cy="9560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96663D6-97E2-4B3E-91C1-8F270CE0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037" y="76200"/>
            <a:ext cx="183063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ReservationList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D251BD16-CED2-4D4D-87D5-F7F46682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43" y="685798"/>
            <a:ext cx="1" cy="1011135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88E149C-B20B-460B-A22F-5899046FF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19" y="2290189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38C48D6-3182-4479-91C5-3CE1479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785" y="1996148"/>
            <a:ext cx="306442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A756C46-4AA3-4E7D-B8AE-49AF9486D1FD}"/>
              </a:ext>
            </a:extLst>
          </p:cNvPr>
          <p:cNvSpPr/>
          <p:nvPr/>
        </p:nvSpPr>
        <p:spPr>
          <a:xfrm>
            <a:off x="4787576" y="2290190"/>
            <a:ext cx="217468" cy="313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6CDA894-F23B-4070-9963-716419BD9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343" y="2597567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8C043C-2674-4E5D-A7D1-CA3C56AA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04835"/>
            <a:ext cx="7773144" cy="8747145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5">
            <a:extLst>
              <a:ext uri="{FF2B5EF4-FFF2-40B4-BE49-F238E27FC236}">
                <a16:creationId xmlns:a16="http://schemas.microsoft.com/office/drawing/2014/main" id="{14704D0E-0839-400C-A238-6E84F3822335}"/>
              </a:ext>
            </a:extLst>
          </p:cNvPr>
          <p:cNvSpPr/>
          <p:nvPr/>
        </p:nvSpPr>
        <p:spPr>
          <a:xfrm flipV="1">
            <a:off x="1293150" y="1693070"/>
            <a:ext cx="581246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D5B4D37-17EC-407F-AF4A-CF18B9883522}"/>
              </a:ext>
            </a:extLst>
          </p:cNvPr>
          <p:cNvSpPr/>
          <p:nvPr/>
        </p:nvSpPr>
        <p:spPr bwMode="auto">
          <a:xfrm>
            <a:off x="1241848" y="1697398"/>
            <a:ext cx="5393587" cy="37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alt                       [valid reservation number and date]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E6EFB46-EB44-44E1-B8BD-672DEC204C3E}"/>
              </a:ext>
            </a:extLst>
          </p:cNvPr>
          <p:cNvSpPr txBox="1"/>
          <p:nvPr/>
        </p:nvSpPr>
        <p:spPr>
          <a:xfrm>
            <a:off x="-200073" y="585675"/>
            <a:ext cx="108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1500" dirty="0">
                <a:solidFill>
                  <a:srgbClr val="0070C0"/>
                </a:solidFill>
              </a:rPr>
              <a:t>Actor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33E409C3-3F1B-47A1-B3C8-8059C972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4" y="617436"/>
            <a:ext cx="9769" cy="1012035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38630469-4996-4F5D-B5AF-7075E266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2842572"/>
            <a:ext cx="3984161" cy="972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8C2C9752-CBA5-4C7D-AFAE-35A2FBA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58" y="2570914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589F6AC-24BA-4E88-975D-8B75CE16F3D9}"/>
              </a:ext>
            </a:extLst>
          </p:cNvPr>
          <p:cNvSpPr/>
          <p:nvPr/>
        </p:nvSpPr>
        <p:spPr>
          <a:xfrm>
            <a:off x="6534415" y="2840666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FB9C936-55BF-4A6F-8DFD-065E413F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30" y="1003450"/>
            <a:ext cx="2005882" cy="1434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5CEA6828-BC82-470A-A9FE-6EB5803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7" y="686186"/>
            <a:ext cx="98348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6F7FD8F6-599D-4222-B38D-94AD1C2F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34" y="1007034"/>
            <a:ext cx="219280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(reservations,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49" name="Group 49">
            <a:extLst>
              <a:ext uri="{FF2B5EF4-FFF2-40B4-BE49-F238E27FC236}">
                <a16:creationId xmlns:a16="http://schemas.microsoft.com/office/drawing/2014/main" id="{B8508363-81AF-4F87-B066-188626D9CCA3}"/>
              </a:ext>
            </a:extLst>
          </p:cNvPr>
          <p:cNvGrpSpPr/>
          <p:nvPr/>
        </p:nvGrpSpPr>
        <p:grpSpPr>
          <a:xfrm>
            <a:off x="2431187" y="1453110"/>
            <a:ext cx="440187" cy="210590"/>
            <a:chOff x="2660072" y="4394662"/>
            <a:chExt cx="276298" cy="210590"/>
          </a:xfrm>
        </p:grpSpPr>
        <p:cxnSp>
          <p:nvCxnSpPr>
            <p:cNvPr id="50" name="Straight Connector 50">
              <a:extLst>
                <a:ext uri="{FF2B5EF4-FFF2-40B4-BE49-F238E27FC236}">
                  <a16:creationId xmlns:a16="http://schemas.microsoft.com/office/drawing/2014/main" id="{67EA1FA9-88D9-40F5-8331-54FB33C315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3790228F-7E28-48CA-9961-4E7B80D448AF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2">
              <a:extLst>
                <a:ext uri="{FF2B5EF4-FFF2-40B4-BE49-F238E27FC236}">
                  <a16:creationId xmlns:a16="http://schemas.microsoft.com/office/drawing/2014/main" id="{00000B41-D7CA-4FD5-8D59-867909423EE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323B5AB4-72C8-4C55-AD50-865AEF55954E}"/>
              </a:ext>
            </a:extLst>
          </p:cNvPr>
          <p:cNvSpPr/>
          <p:nvPr/>
        </p:nvSpPr>
        <p:spPr>
          <a:xfrm>
            <a:off x="2438675" y="1240776"/>
            <a:ext cx="261983" cy="2189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AB773D0B-027B-4385-AF9B-A6BFEB33A467}"/>
              </a:ext>
            </a:extLst>
          </p:cNvPr>
          <p:cNvGrpSpPr/>
          <p:nvPr/>
        </p:nvGrpSpPr>
        <p:grpSpPr>
          <a:xfrm>
            <a:off x="2534894" y="1037006"/>
            <a:ext cx="276298" cy="210590"/>
            <a:chOff x="2660072" y="4394662"/>
            <a:chExt cx="276298" cy="210590"/>
          </a:xfrm>
        </p:grpSpPr>
        <p:cxnSp>
          <p:nvCxnSpPr>
            <p:cNvPr id="55" name="Straight Connector 41">
              <a:extLst>
                <a:ext uri="{FF2B5EF4-FFF2-40B4-BE49-F238E27FC236}">
                  <a16:creationId xmlns:a16="http://schemas.microsoft.com/office/drawing/2014/main" id="{EC07EADF-63E8-4CB0-B127-2B285B9A1B1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2">
              <a:extLst>
                <a:ext uri="{FF2B5EF4-FFF2-40B4-BE49-F238E27FC236}">
                  <a16:creationId xmlns:a16="http://schemas.microsoft.com/office/drawing/2014/main" id="{4182F3D3-7242-4928-BAB1-66EF8C79125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3">
              <a:extLst>
                <a:ext uri="{FF2B5EF4-FFF2-40B4-BE49-F238E27FC236}">
                  <a16:creationId xmlns:a16="http://schemas.microsoft.com/office/drawing/2014/main" id="{D6BEB794-E3A8-47EA-9060-00C2F02E03F4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25">
            <a:extLst>
              <a:ext uri="{FF2B5EF4-FFF2-40B4-BE49-F238E27FC236}">
                <a16:creationId xmlns:a16="http://schemas.microsoft.com/office/drawing/2014/main" id="{37676B76-993E-49DB-8362-65A22975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78" y="845969"/>
            <a:ext cx="1155451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chemeClr val="accent4"/>
                </a:solidFill>
              </a:rPr>
              <a:t>parseInput</a:t>
            </a:r>
            <a:r>
              <a:rPr lang="en-US" sz="1500" i="1" dirty="0">
                <a:solidFill>
                  <a:schemeClr val="accent4"/>
                </a:solidFill>
              </a:rPr>
              <a:t>(description)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F6A99012-C308-4CDE-A064-A13D14DE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791" y="2311400"/>
            <a:ext cx="225372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A9DD859-938A-49B4-BE18-BE5DE43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87" y="84892"/>
            <a:ext cx="1538129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2BE4F77-3BD0-48F0-9EDB-7FA07205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386" y="94497"/>
            <a:ext cx="111544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B5022C8A-9777-4419-AEF4-CB25A82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63241"/>
            <a:ext cx="7165744" cy="1537359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1" name="Snip Single Corner Rectangle 47">
            <a:extLst>
              <a:ext uri="{FF2B5EF4-FFF2-40B4-BE49-F238E27FC236}">
                <a16:creationId xmlns:a16="http://schemas.microsoft.com/office/drawing/2014/main" id="{1052BA25-E307-4A31-86F1-01102AC10D23}"/>
              </a:ext>
            </a:extLst>
          </p:cNvPr>
          <p:cNvSpPr/>
          <p:nvPr/>
        </p:nvSpPr>
        <p:spPr>
          <a:xfrm flipV="1">
            <a:off x="1600200" y="3269286"/>
            <a:ext cx="531801" cy="317978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EB40E782-5760-42A6-A0C3-920F8D068B9B}"/>
              </a:ext>
            </a:extLst>
          </p:cNvPr>
          <p:cNvSpPr/>
          <p:nvPr/>
        </p:nvSpPr>
        <p:spPr bwMode="auto">
          <a:xfrm>
            <a:off x="1641296" y="3200400"/>
            <a:ext cx="7028314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alt               [equal date]</a:t>
            </a:r>
          </a:p>
        </p:txBody>
      </p: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7B8F67D8-2E48-4757-87E8-824080B7124A}"/>
              </a:ext>
            </a:extLst>
          </p:cNvPr>
          <p:cNvCxnSpPr>
            <a:cxnSpLocks/>
          </p:cNvCxnSpPr>
          <p:nvPr/>
        </p:nvCxnSpPr>
        <p:spPr>
          <a:xfrm>
            <a:off x="1592390" y="4185868"/>
            <a:ext cx="7156501" cy="307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1">
            <a:extLst>
              <a:ext uri="{FF2B5EF4-FFF2-40B4-BE49-F238E27FC236}">
                <a16:creationId xmlns:a16="http://schemas.microsoft.com/office/drawing/2014/main" id="{32DE644A-A34B-4E5F-B99D-A038F9062F67}"/>
              </a:ext>
            </a:extLst>
          </p:cNvPr>
          <p:cNvSpPr/>
          <p:nvPr/>
        </p:nvSpPr>
        <p:spPr bwMode="auto">
          <a:xfrm>
            <a:off x="2579848" y="4153714"/>
            <a:ext cx="3835002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5E1D41FE-4AE0-4D59-9C6C-FD60015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3382" y="731177"/>
            <a:ext cx="1137" cy="1021837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65C7CB1B-8D8F-4158-90CE-FAEF2A36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521" y="4435479"/>
            <a:ext cx="3990272" cy="1765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91E986E5-862E-4314-8393-9788E9897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673" y="309490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7" name="Text Box 25">
            <a:extLst>
              <a:ext uri="{FF2B5EF4-FFF2-40B4-BE49-F238E27FC236}">
                <a16:creationId xmlns:a16="http://schemas.microsoft.com/office/drawing/2014/main" id="{5A522614-1F47-4F0F-B372-907A7FCE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2942" y="4156665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103B287A-24D0-455C-80C9-496B483E7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50925" y="4670050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2CBF3ACA-F0DD-461A-9779-13155CEC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3507" y="4534474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58B48F8-81E8-4837-A4E0-F434BC563CE5}"/>
              </a:ext>
            </a:extLst>
          </p:cNvPr>
          <p:cNvSpPr/>
          <p:nvPr/>
        </p:nvSpPr>
        <p:spPr>
          <a:xfrm>
            <a:off x="8243103" y="4566868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id="{BBF35918-1C25-4BDA-8FE0-94E090D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816" y="4266727"/>
            <a:ext cx="290503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cxnSp>
        <p:nvCxnSpPr>
          <p:cNvPr id="93" name="Straight Connector 53">
            <a:extLst>
              <a:ext uri="{FF2B5EF4-FFF2-40B4-BE49-F238E27FC236}">
                <a16:creationId xmlns:a16="http://schemas.microsoft.com/office/drawing/2014/main" id="{9D1E0FF2-F8E9-45AE-9935-AC076A5EC6C6}"/>
              </a:ext>
            </a:extLst>
          </p:cNvPr>
          <p:cNvCxnSpPr>
            <a:cxnSpLocks/>
          </p:cNvCxnSpPr>
          <p:nvPr/>
        </p:nvCxnSpPr>
        <p:spPr>
          <a:xfrm>
            <a:off x="1293150" y="4961693"/>
            <a:ext cx="776518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6">
            <a:extLst>
              <a:ext uri="{FF2B5EF4-FFF2-40B4-BE49-F238E27FC236}">
                <a16:creationId xmlns:a16="http://schemas.microsoft.com/office/drawing/2014/main" id="{B028E179-87CB-49AD-8EC7-B167E1F115C2}"/>
              </a:ext>
            </a:extLst>
          </p:cNvPr>
          <p:cNvSpPr/>
          <p:nvPr/>
        </p:nvSpPr>
        <p:spPr bwMode="auto">
          <a:xfrm>
            <a:off x="2079105" y="4961693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 [valid reservation number]</a:t>
            </a: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B0BBB6C1-5920-4947-A997-39A576D2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695" y="5476475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0F5FAEB0-7155-455A-8AEA-3CB13A086AF5}"/>
              </a:ext>
            </a:extLst>
          </p:cNvPr>
          <p:cNvSpPr/>
          <p:nvPr/>
        </p:nvSpPr>
        <p:spPr>
          <a:xfrm>
            <a:off x="4774471" y="5476476"/>
            <a:ext cx="251361" cy="272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BDFB9B8E-0320-4B70-B83F-CD82EE6A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819" y="5739955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36D6E9BD-ABFF-4E7A-9751-F67E44B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695" y="5193055"/>
            <a:ext cx="30505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altLang="zh-CN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altLang="zh-CN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altLang="zh-CN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altLang="zh-CN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cxnSp>
        <p:nvCxnSpPr>
          <p:cNvPr id="112" name="Straight Connector 53">
            <a:extLst>
              <a:ext uri="{FF2B5EF4-FFF2-40B4-BE49-F238E27FC236}">
                <a16:creationId xmlns:a16="http://schemas.microsoft.com/office/drawing/2014/main" id="{0D804028-DD67-432F-9E83-08FCCD1455E9}"/>
              </a:ext>
            </a:extLst>
          </p:cNvPr>
          <p:cNvCxnSpPr>
            <a:cxnSpLocks/>
          </p:cNvCxnSpPr>
          <p:nvPr/>
        </p:nvCxnSpPr>
        <p:spPr>
          <a:xfrm flipV="1">
            <a:off x="1282944" y="6376045"/>
            <a:ext cx="7775394" cy="2475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6">
            <a:extLst>
              <a:ext uri="{FF2B5EF4-FFF2-40B4-BE49-F238E27FC236}">
                <a16:creationId xmlns:a16="http://schemas.microsoft.com/office/drawing/2014/main" id="{C1B02294-96AF-4632-9AB8-CD06D159AB97}"/>
              </a:ext>
            </a:extLst>
          </p:cNvPr>
          <p:cNvSpPr/>
          <p:nvPr/>
        </p:nvSpPr>
        <p:spPr bwMode="auto">
          <a:xfrm>
            <a:off x="2079105" y="6331041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</a:t>
            </a:r>
            <a:r>
              <a:rPr lang="en-US" altLang="zh-CN" sz="1500" dirty="0">
                <a:solidFill>
                  <a:srgbClr val="00B050"/>
                </a:solidFill>
                <a:cs typeface="Arial" charset="0"/>
              </a:rPr>
              <a:t>date</a:t>
            </a:r>
            <a:r>
              <a:rPr lang="en-US" sz="15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35410082-5451-488F-ADA0-508EB0AB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6629400"/>
            <a:ext cx="7095603" cy="2717021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2" name="Snip Single Corner Rectangle 63">
            <a:extLst>
              <a:ext uri="{FF2B5EF4-FFF2-40B4-BE49-F238E27FC236}">
                <a16:creationId xmlns:a16="http://schemas.microsoft.com/office/drawing/2014/main" id="{EA175FB7-1214-4FE5-9C71-28CD784F9279}"/>
              </a:ext>
            </a:extLst>
          </p:cNvPr>
          <p:cNvSpPr/>
          <p:nvPr/>
        </p:nvSpPr>
        <p:spPr>
          <a:xfrm flipV="1">
            <a:off x="1676691" y="6639903"/>
            <a:ext cx="507814" cy="306434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2DC67EFD-389E-473D-A5EF-1F19C5E47C08}"/>
              </a:ext>
            </a:extLst>
          </p:cNvPr>
          <p:cNvSpPr/>
          <p:nvPr/>
        </p:nvSpPr>
        <p:spPr bwMode="auto">
          <a:xfrm>
            <a:off x="1674763" y="6596842"/>
            <a:ext cx="4169015" cy="33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loop           until end of list]</a:t>
            </a: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44909800-B07F-493E-859C-CEF46C2FE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609" y="7044454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id="{8C266384-EA1F-4DE8-B08C-373AD2849BB6}"/>
              </a:ext>
            </a:extLst>
          </p:cNvPr>
          <p:cNvSpPr/>
          <p:nvPr/>
        </p:nvSpPr>
        <p:spPr>
          <a:xfrm>
            <a:off x="4785108" y="7045119"/>
            <a:ext cx="247076" cy="236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EEF45692-3980-4669-B08E-53D7598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9007" y="7281561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87502B7F-838B-40C7-91B9-C4C5A4FD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7540306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9" name="Text Box 25">
            <a:extLst>
              <a:ext uri="{FF2B5EF4-FFF2-40B4-BE49-F238E27FC236}">
                <a16:creationId xmlns:a16="http://schemas.microsoft.com/office/drawing/2014/main" id="{AC00928E-FE4A-4B06-98B7-8FC4E09B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996" y="7273341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30" name="Rectangle 39">
            <a:extLst>
              <a:ext uri="{FF2B5EF4-FFF2-40B4-BE49-F238E27FC236}">
                <a16:creationId xmlns:a16="http://schemas.microsoft.com/office/drawing/2014/main" id="{D1DBF1BB-F9DA-4BA9-8553-80863614A3C7}"/>
              </a:ext>
            </a:extLst>
          </p:cNvPr>
          <p:cNvSpPr/>
          <p:nvPr/>
        </p:nvSpPr>
        <p:spPr>
          <a:xfrm>
            <a:off x="6532645" y="7540306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8754E52-82EE-4E83-AB09-5E103012FD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1725" y="7758632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3" name="Text Box 25">
            <a:extLst>
              <a:ext uri="{FF2B5EF4-FFF2-40B4-BE49-F238E27FC236}">
                <a16:creationId xmlns:a16="http://schemas.microsoft.com/office/drawing/2014/main" id="{65110496-7118-4B8B-B586-725E1A1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881" y="6785274"/>
            <a:ext cx="189478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i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34" name="Rectangle 67">
            <a:extLst>
              <a:ext uri="{FF2B5EF4-FFF2-40B4-BE49-F238E27FC236}">
                <a16:creationId xmlns:a16="http://schemas.microsoft.com/office/drawing/2014/main" id="{E584379A-3F29-4190-A938-A4B882B3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29" y="8047424"/>
            <a:ext cx="6848263" cy="1161791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5" name="Snip Single Corner Rectangle 68">
            <a:extLst>
              <a:ext uri="{FF2B5EF4-FFF2-40B4-BE49-F238E27FC236}">
                <a16:creationId xmlns:a16="http://schemas.microsoft.com/office/drawing/2014/main" id="{0F74AB8C-5343-4FFD-8FB1-22D4784BAE06}"/>
              </a:ext>
            </a:extLst>
          </p:cNvPr>
          <p:cNvSpPr/>
          <p:nvPr/>
        </p:nvSpPr>
        <p:spPr>
          <a:xfrm flipV="1">
            <a:off x="1783487" y="8059307"/>
            <a:ext cx="406128" cy="352547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ectangle 69">
            <a:extLst>
              <a:ext uri="{FF2B5EF4-FFF2-40B4-BE49-F238E27FC236}">
                <a16:creationId xmlns:a16="http://schemas.microsoft.com/office/drawing/2014/main" id="{494D4C5A-07CC-4529-8BCA-D13FC6A0E9CC}"/>
              </a:ext>
            </a:extLst>
          </p:cNvPr>
          <p:cNvSpPr/>
          <p:nvPr/>
        </p:nvSpPr>
        <p:spPr bwMode="auto">
          <a:xfrm>
            <a:off x="1764206" y="8040312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[equal date]</a:t>
            </a:r>
          </a:p>
        </p:txBody>
      </p:sp>
      <p:sp>
        <p:nvSpPr>
          <p:cNvPr id="149" name="Rectangle 67">
            <a:extLst>
              <a:ext uri="{FF2B5EF4-FFF2-40B4-BE49-F238E27FC236}">
                <a16:creationId xmlns:a16="http://schemas.microsoft.com/office/drawing/2014/main" id="{6D2C307A-A9CF-4CC7-A4B6-CCAF0121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35" y="9440212"/>
            <a:ext cx="7095603" cy="901091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50" name="Snip Single Corner Rectangle 68">
            <a:extLst>
              <a:ext uri="{FF2B5EF4-FFF2-40B4-BE49-F238E27FC236}">
                <a16:creationId xmlns:a16="http://schemas.microsoft.com/office/drawing/2014/main" id="{2357843B-49FC-4911-9C68-73969DC13D64}"/>
              </a:ext>
            </a:extLst>
          </p:cNvPr>
          <p:cNvSpPr/>
          <p:nvPr/>
        </p:nvSpPr>
        <p:spPr>
          <a:xfrm flipV="1">
            <a:off x="1663735" y="9443815"/>
            <a:ext cx="528025" cy="377396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1" name="Rectangle 69">
            <a:extLst>
              <a:ext uri="{FF2B5EF4-FFF2-40B4-BE49-F238E27FC236}">
                <a16:creationId xmlns:a16="http://schemas.microsoft.com/office/drawing/2014/main" id="{60AA02DF-4300-4122-93FD-620A8EEB473F}"/>
              </a:ext>
            </a:extLst>
          </p:cNvPr>
          <p:cNvSpPr/>
          <p:nvPr/>
        </p:nvSpPr>
        <p:spPr bwMode="auto">
          <a:xfrm>
            <a:off x="1677119" y="94277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  [empty list]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9F2961F2-12F1-45B5-AB51-4551E96EDC81}"/>
              </a:ext>
            </a:extLst>
          </p:cNvPr>
          <p:cNvSpPr/>
          <p:nvPr/>
        </p:nvSpPr>
        <p:spPr>
          <a:xfrm>
            <a:off x="8239378" y="9776906"/>
            <a:ext cx="243318" cy="32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6" name="Line 15">
            <a:extLst>
              <a:ext uri="{FF2B5EF4-FFF2-40B4-BE49-F238E27FC236}">
                <a16:creationId xmlns:a16="http://schemas.microsoft.com/office/drawing/2014/main" id="{60C5542A-04F4-472C-A905-284A31F7F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4391" y="9789892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8" name="Text Box 25">
            <a:extLst>
              <a:ext uri="{FF2B5EF4-FFF2-40B4-BE49-F238E27FC236}">
                <a16:creationId xmlns:a16="http://schemas.microsoft.com/office/drawing/2014/main" id="{3B84D712-942D-43FA-B33F-40DCFBB9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521" y="9494774"/>
            <a:ext cx="3098132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sp>
        <p:nvSpPr>
          <p:cNvPr id="103" name="Text Box 25">
            <a:extLst>
              <a:ext uri="{FF2B5EF4-FFF2-40B4-BE49-F238E27FC236}">
                <a16:creationId xmlns:a16="http://schemas.microsoft.com/office/drawing/2014/main" id="{53B0CF2A-B22F-4EA3-8674-99B133EA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347" y="2831697"/>
            <a:ext cx="26607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return date of that reservation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CE4C4B75-BC54-4AD6-8E19-4BED26FE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5113" y="4406367"/>
            <a:ext cx="31811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get formatted reservation information</a:t>
            </a:r>
          </a:p>
        </p:txBody>
      </p:sp>
      <p:sp>
        <p:nvSpPr>
          <p:cNvPr id="115" name="Text Box 25">
            <a:extLst>
              <a:ext uri="{FF2B5EF4-FFF2-40B4-BE49-F238E27FC236}">
                <a16:creationId xmlns:a16="http://schemas.microsoft.com/office/drawing/2014/main" id="{0F4DD723-40FE-4CA5-8AE0-C6C8E667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7" y="5491138"/>
            <a:ext cx="233137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119" name="Text Box 25">
            <a:extLst>
              <a:ext uri="{FF2B5EF4-FFF2-40B4-BE49-F238E27FC236}">
                <a16:creationId xmlns:a16="http://schemas.microsoft.com/office/drawing/2014/main" id="{F41FFF92-2F47-4D24-AF3B-61C15B0E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849" y="7028626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target Reservation object</a:t>
            </a:r>
          </a:p>
        </p:txBody>
      </p:sp>
      <p:sp>
        <p:nvSpPr>
          <p:cNvPr id="123" name="Text Box 25">
            <a:extLst>
              <a:ext uri="{FF2B5EF4-FFF2-40B4-BE49-F238E27FC236}">
                <a16:creationId xmlns:a16="http://schemas.microsoft.com/office/drawing/2014/main" id="{655FECDC-89B4-42BD-A74E-9C7AD122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184" y="7487647"/>
            <a:ext cx="26607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return date of that reservation</a:t>
            </a:r>
          </a:p>
        </p:txBody>
      </p:sp>
      <p:sp>
        <p:nvSpPr>
          <p:cNvPr id="141" name="Line 16">
            <a:extLst>
              <a:ext uri="{FF2B5EF4-FFF2-40B4-BE49-F238E27FC236}">
                <a16:creationId xmlns:a16="http://schemas.microsoft.com/office/drawing/2014/main" id="{52D72EC3-B194-410B-A285-3DC3D359DC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39090" y="10099302"/>
            <a:ext cx="5688133" cy="101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3" name="Line 16">
            <a:extLst>
              <a:ext uri="{FF2B5EF4-FFF2-40B4-BE49-F238E27FC236}">
                <a16:creationId xmlns:a16="http://schemas.microsoft.com/office/drawing/2014/main" id="{5D729920-4C35-488E-9BAB-51DADF9D3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130" y="10561022"/>
            <a:ext cx="208923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975BCD-68F7-4B2B-8EBE-83A9F46230E9}"/>
              </a:ext>
            </a:extLst>
          </p:cNvPr>
          <p:cNvGrpSpPr/>
          <p:nvPr/>
        </p:nvGrpSpPr>
        <p:grpSpPr>
          <a:xfrm>
            <a:off x="1962467" y="8447250"/>
            <a:ext cx="6478185" cy="417722"/>
            <a:chOff x="9193349" y="7810812"/>
            <a:chExt cx="4028844" cy="422847"/>
          </a:xfrm>
        </p:grpSpPr>
        <p:sp>
          <p:nvSpPr>
            <p:cNvPr id="140" name="Rectangle 67">
              <a:extLst>
                <a:ext uri="{FF2B5EF4-FFF2-40B4-BE49-F238E27FC236}">
                  <a16:creationId xmlns:a16="http://schemas.microsoft.com/office/drawing/2014/main" id="{C604E1DA-FA9F-4C6E-90B8-AB930798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488" y="7870166"/>
              <a:ext cx="3999705" cy="363493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154" name="Snip Single Corner Rectangle 68">
              <a:extLst>
                <a:ext uri="{FF2B5EF4-FFF2-40B4-BE49-F238E27FC236}">
                  <a16:creationId xmlns:a16="http://schemas.microsoft.com/office/drawing/2014/main" id="{EC5CCE66-AC40-4879-9C4D-FB49CAECC9B5}"/>
                </a:ext>
              </a:extLst>
            </p:cNvPr>
            <p:cNvSpPr/>
            <p:nvPr/>
          </p:nvSpPr>
          <p:spPr>
            <a:xfrm flipV="1">
              <a:off x="9224404" y="7857318"/>
              <a:ext cx="355632" cy="25682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55" name="Rectangle 69">
              <a:extLst>
                <a:ext uri="{FF2B5EF4-FFF2-40B4-BE49-F238E27FC236}">
                  <a16:creationId xmlns:a16="http://schemas.microsoft.com/office/drawing/2014/main" id="{EA7367A2-776A-4193-A831-BB2E63E2E34F}"/>
                </a:ext>
              </a:extLst>
            </p:cNvPr>
            <p:cNvSpPr/>
            <p:nvPr/>
          </p:nvSpPr>
          <p:spPr bwMode="auto">
            <a:xfrm>
              <a:off x="9193349" y="7810812"/>
              <a:ext cx="3157788" cy="363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prstClr val="black"/>
                  </a:solidFill>
                  <a:cs typeface="Arial" charset="0"/>
                </a:rPr>
                <a:t>ref          show formatted reservation</a:t>
              </a:r>
            </a:p>
          </p:txBody>
        </p:sp>
      </p:grpSp>
      <p:sp>
        <p:nvSpPr>
          <p:cNvPr id="157" name="Line 15">
            <a:extLst>
              <a:ext uri="{FF2B5EF4-FFF2-40B4-BE49-F238E27FC236}">
                <a16:creationId xmlns:a16="http://schemas.microsoft.com/office/drawing/2014/main" id="{4353525D-6212-40D8-9D8E-3B5282076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0388" y="5389387"/>
            <a:ext cx="4773375" cy="655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9" name="Rectangle 39">
            <a:extLst>
              <a:ext uri="{FF2B5EF4-FFF2-40B4-BE49-F238E27FC236}">
                <a16:creationId xmlns:a16="http://schemas.microsoft.com/office/drawing/2014/main" id="{73BA4BD9-71BA-4A49-8587-AF1C726CC9B6}"/>
              </a:ext>
            </a:extLst>
          </p:cNvPr>
          <p:cNvSpPr/>
          <p:nvPr/>
        </p:nvSpPr>
        <p:spPr>
          <a:xfrm>
            <a:off x="15019198" y="539938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60" name="Line 16">
            <a:extLst>
              <a:ext uri="{FF2B5EF4-FFF2-40B4-BE49-F238E27FC236}">
                <a16:creationId xmlns:a16="http://schemas.microsoft.com/office/drawing/2014/main" id="{8127E4F8-C9CC-4513-B5A6-38A196FBD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924" y="5557204"/>
            <a:ext cx="4768267" cy="238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62" name="Text Box 25">
            <a:extLst>
              <a:ext uri="{FF2B5EF4-FFF2-40B4-BE49-F238E27FC236}">
                <a16:creationId xmlns:a16="http://schemas.microsoft.com/office/drawing/2014/main" id="{F538D0D7-5729-4A99-8C9B-594EB99B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8004" y="5105530"/>
            <a:ext cx="316034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168" name="Rectangle 67">
            <a:extLst>
              <a:ext uri="{FF2B5EF4-FFF2-40B4-BE49-F238E27FC236}">
                <a16:creationId xmlns:a16="http://schemas.microsoft.com/office/drawing/2014/main" id="{431A4BF1-4375-4920-80BA-ACA517E5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96" y="3695874"/>
            <a:ext cx="6751296" cy="3370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69" name="Snip Single Corner Rectangle 68">
            <a:extLst>
              <a:ext uri="{FF2B5EF4-FFF2-40B4-BE49-F238E27FC236}">
                <a16:creationId xmlns:a16="http://schemas.microsoft.com/office/drawing/2014/main" id="{8C4AA762-7049-4B5A-8F34-BB5C722B0F73}"/>
              </a:ext>
            </a:extLst>
          </p:cNvPr>
          <p:cNvSpPr/>
          <p:nvPr/>
        </p:nvSpPr>
        <p:spPr>
          <a:xfrm flipV="1">
            <a:off x="1876312" y="3683025"/>
            <a:ext cx="355632" cy="256827"/>
          </a:xfrm>
          <a:prstGeom prst="snip1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0" name="Rectangle 69">
            <a:extLst>
              <a:ext uri="{FF2B5EF4-FFF2-40B4-BE49-F238E27FC236}">
                <a16:creationId xmlns:a16="http://schemas.microsoft.com/office/drawing/2014/main" id="{B1A1FAB0-D7C6-4C49-879C-C51F02ACB347}"/>
              </a:ext>
            </a:extLst>
          </p:cNvPr>
          <p:cNvSpPr/>
          <p:nvPr/>
        </p:nvSpPr>
        <p:spPr bwMode="auto">
          <a:xfrm>
            <a:off x="1845257" y="3636519"/>
            <a:ext cx="3157788" cy="363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ref          show formatted reservation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B8F51DB7-FC7C-4722-9004-A5548BA69F60}"/>
              </a:ext>
            </a:extLst>
          </p:cNvPr>
          <p:cNvGrpSpPr/>
          <p:nvPr/>
        </p:nvGrpSpPr>
        <p:grpSpPr>
          <a:xfrm>
            <a:off x="1789610" y="5852003"/>
            <a:ext cx="6780435" cy="396397"/>
            <a:chOff x="1843124" y="3763709"/>
            <a:chExt cx="6780435" cy="396397"/>
          </a:xfrm>
        </p:grpSpPr>
        <p:sp>
          <p:nvSpPr>
            <p:cNvPr id="172" name="Rectangle 67">
              <a:extLst>
                <a:ext uri="{FF2B5EF4-FFF2-40B4-BE49-F238E27FC236}">
                  <a16:creationId xmlns:a16="http://schemas.microsoft.com/office/drawing/2014/main" id="{5DA3D562-E146-458B-8E4B-B2F0307C2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263" y="3823064"/>
              <a:ext cx="6751296" cy="33704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173" name="Snip Single Corner Rectangle 68">
              <a:extLst>
                <a:ext uri="{FF2B5EF4-FFF2-40B4-BE49-F238E27FC236}">
                  <a16:creationId xmlns:a16="http://schemas.microsoft.com/office/drawing/2014/main" id="{66F9E99F-5A37-496C-935A-706E4F1EED08}"/>
                </a:ext>
              </a:extLst>
            </p:cNvPr>
            <p:cNvSpPr/>
            <p:nvPr/>
          </p:nvSpPr>
          <p:spPr>
            <a:xfrm flipV="1">
              <a:off x="1874179" y="3810215"/>
              <a:ext cx="355632" cy="25682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74" name="Rectangle 69">
              <a:extLst>
                <a:ext uri="{FF2B5EF4-FFF2-40B4-BE49-F238E27FC236}">
                  <a16:creationId xmlns:a16="http://schemas.microsoft.com/office/drawing/2014/main" id="{E0BE4F49-CF3F-496C-A692-2E1886CF7FF2}"/>
                </a:ext>
              </a:extLst>
            </p:cNvPr>
            <p:cNvSpPr/>
            <p:nvPr/>
          </p:nvSpPr>
          <p:spPr bwMode="auto">
            <a:xfrm>
              <a:off x="1843124" y="3763709"/>
              <a:ext cx="3157788" cy="363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prstClr val="black"/>
                  </a:solidFill>
                  <a:cs typeface="Arial" charset="0"/>
                </a:rPr>
                <a:t>ref          show formatted reservation</a:t>
              </a:r>
            </a:p>
          </p:txBody>
        </p:sp>
      </p:grpSp>
      <p:sp>
        <p:nvSpPr>
          <p:cNvPr id="175" name="Text Box 11">
            <a:extLst>
              <a:ext uri="{FF2B5EF4-FFF2-40B4-BE49-F238E27FC236}">
                <a16:creationId xmlns:a16="http://schemas.microsoft.com/office/drawing/2014/main" id="{43B0CCA4-0DB0-4ACE-A67D-ECCA6DA6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774" y="3121021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78" name="Line 13">
            <a:extLst>
              <a:ext uri="{FF2B5EF4-FFF2-40B4-BE49-F238E27FC236}">
                <a16:creationId xmlns:a16="http://schemas.microsoft.com/office/drawing/2014/main" id="{55E29AC5-6F4B-44F6-9551-615CE1F43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6877" y="3706980"/>
            <a:ext cx="0" cy="274855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77" name="Text Box 11">
            <a:extLst>
              <a:ext uri="{FF2B5EF4-FFF2-40B4-BE49-F238E27FC236}">
                <a16:creationId xmlns:a16="http://schemas.microsoft.com/office/drawing/2014/main" id="{7DF4D2F0-046F-429D-80A1-121DCA7E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5529" y="3128887"/>
            <a:ext cx="1322696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176" name="Line 13">
            <a:extLst>
              <a:ext uri="{FF2B5EF4-FFF2-40B4-BE49-F238E27FC236}">
                <a16:creationId xmlns:a16="http://schemas.microsoft.com/office/drawing/2014/main" id="{2DD1D166-BECD-4194-ADFE-E1FD7793D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5592" y="3733800"/>
            <a:ext cx="0" cy="2756567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2609759D-8A02-4FA4-A50C-3DB1C180BC27}"/>
              </a:ext>
            </a:extLst>
          </p:cNvPr>
          <p:cNvSpPr/>
          <p:nvPr/>
        </p:nvSpPr>
        <p:spPr>
          <a:xfrm>
            <a:off x="14215862" y="4444308"/>
            <a:ext cx="245132" cy="235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79" name="Text Box 11">
            <a:extLst>
              <a:ext uri="{FF2B5EF4-FFF2-40B4-BE49-F238E27FC236}">
                <a16:creationId xmlns:a16="http://schemas.microsoft.com/office/drawing/2014/main" id="{59D3AA26-A5D6-4286-86CC-E00674C3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3591" y="3835315"/>
            <a:ext cx="732195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82" name="Snip Single Corner Rectangle 68">
            <a:extLst>
              <a:ext uri="{FF2B5EF4-FFF2-40B4-BE49-F238E27FC236}">
                <a16:creationId xmlns:a16="http://schemas.microsoft.com/office/drawing/2014/main" id="{6CD6570B-4D97-4AC8-B1FE-34D58D5F7020}"/>
              </a:ext>
            </a:extLst>
          </p:cNvPr>
          <p:cNvSpPr/>
          <p:nvPr/>
        </p:nvSpPr>
        <p:spPr>
          <a:xfrm flipV="1">
            <a:off x="9355010" y="2659128"/>
            <a:ext cx="355632" cy="256827"/>
          </a:xfrm>
          <a:prstGeom prst="snip1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4" name="Rectangle 69">
            <a:extLst>
              <a:ext uri="{FF2B5EF4-FFF2-40B4-BE49-F238E27FC236}">
                <a16:creationId xmlns:a16="http://schemas.microsoft.com/office/drawing/2014/main" id="{E438C183-C380-45F6-BAC8-D3B87FED6878}"/>
              </a:ext>
            </a:extLst>
          </p:cNvPr>
          <p:cNvSpPr/>
          <p:nvPr/>
        </p:nvSpPr>
        <p:spPr bwMode="auto">
          <a:xfrm>
            <a:off x="9328316" y="2602051"/>
            <a:ext cx="3157788" cy="363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          show formatted reservation</a:t>
            </a:r>
          </a:p>
        </p:txBody>
      </p:sp>
    </p:spTree>
    <p:extLst>
      <p:ext uri="{BB962C8B-B14F-4D97-AF65-F5344CB8AC3E}">
        <p14:creationId xmlns:p14="http://schemas.microsoft.com/office/powerpoint/2010/main" val="26658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9" grpId="0" animBg="1"/>
      <p:bldP spid="40" grpId="0" animBg="1"/>
      <p:bldP spid="41" grpId="0"/>
      <p:bldP spid="42" grpId="0" animBg="1"/>
      <p:bldP spid="46" grpId="0" animBg="1"/>
      <p:bldP spid="47" grpId="0"/>
      <p:bldP spid="48" grpId="0"/>
      <p:bldP spid="53" grpId="0" animBg="1"/>
      <p:bldP spid="58" grpId="0"/>
      <p:bldP spid="58" grpId="1"/>
      <p:bldP spid="60" grpId="0"/>
      <p:bldP spid="61" grpId="0" animBg="1"/>
      <p:bldP spid="62" grpId="0" animBg="1"/>
      <p:bldP spid="70" grpId="0" animBg="1"/>
      <p:bldP spid="71" grpId="0" animBg="1"/>
      <p:bldP spid="72" grpId="0"/>
      <p:bldP spid="76" grpId="0"/>
      <p:bldP spid="80" grpId="0" animBg="1"/>
      <p:bldP spid="82" grpId="0" animBg="1"/>
      <p:bldP spid="83" grpId="0" animBg="1"/>
      <p:bldP spid="87" grpId="0"/>
      <p:bldP spid="88" grpId="0" animBg="1"/>
      <p:bldP spid="90" grpId="0" animBg="1"/>
      <p:bldP spid="91" grpId="0" animBg="1"/>
      <p:bldP spid="92" grpId="0"/>
      <p:bldP spid="97" grpId="0"/>
      <p:bldP spid="97" grpId="1"/>
      <p:bldP spid="98" grpId="0" animBg="1"/>
      <p:bldP spid="99" grpId="0" animBg="1"/>
      <p:bldP spid="100" grpId="0" animBg="1"/>
      <p:bldP spid="102" grpId="0"/>
      <p:bldP spid="117" grpId="0"/>
      <p:bldP spid="117" grpId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2" grpId="0" animBg="1"/>
      <p:bldP spid="133" grpId="0"/>
      <p:bldP spid="134" grpId="0" animBg="1"/>
      <p:bldP spid="135" grpId="0" animBg="1"/>
      <p:bldP spid="136" grpId="0"/>
      <p:bldP spid="149" grpId="0" animBg="1"/>
      <p:bldP spid="150" grpId="0" animBg="1"/>
      <p:bldP spid="151" grpId="0"/>
      <p:bldP spid="152" grpId="0" animBg="1"/>
      <p:bldP spid="156" grpId="0" animBg="1"/>
      <p:bldP spid="158" grpId="0"/>
      <p:bldP spid="103" grpId="0"/>
      <p:bldP spid="113" grpId="0"/>
      <p:bldP spid="115" grpId="0"/>
      <p:bldP spid="119" grpId="0"/>
      <p:bldP spid="123" grpId="0"/>
      <p:bldP spid="141" grpId="0" animBg="1"/>
      <p:bldP spid="153" grpId="0" animBg="1"/>
      <p:bldP spid="157" grpId="0" animBg="1"/>
      <p:bldP spid="159" grpId="0" animBg="1"/>
      <p:bldP spid="160" grpId="0" animBg="1"/>
      <p:bldP spid="162" grpId="0"/>
      <p:bldP spid="175" grpId="0" animBg="1"/>
      <p:bldP spid="178" grpId="0" animBg="1"/>
      <p:bldP spid="177" grpId="0" animBg="1"/>
      <p:bldP spid="176" grpId="0" animBg="1"/>
      <p:bldP spid="86" grpId="0" animBg="1"/>
      <p:bldP spid="1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3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7" y="3083572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3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31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6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3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9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9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3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2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2" y="1467688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7" y="1190174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8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5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8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3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3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5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2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9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3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5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1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7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7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8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7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2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2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1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1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1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6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8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9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7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2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4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9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2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3" y="2605434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2" y="3841943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2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31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8" y="3644350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1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2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60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4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5" y="47315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7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6" y="5750761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4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2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3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2" y="2860641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8" y="393631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8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7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9" y="5076578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3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90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5" y="2672274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1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8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0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7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4" y="2774232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7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2" y="2962257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6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7" y="491283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3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8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9" y="203795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31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5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2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9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8" y="389726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9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5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4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2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6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70A82AD6-03E5-4531-9837-43F266DC173B}"/>
              </a:ext>
            </a:extLst>
          </p:cNvPr>
          <p:cNvSpPr/>
          <p:nvPr/>
        </p:nvSpPr>
        <p:spPr>
          <a:xfrm>
            <a:off x="-304797" y="1806887"/>
            <a:ext cx="1580797" cy="32316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CommandParser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Elbow Connector 26">
            <a:extLst>
              <a:ext uri="{FF2B5EF4-FFF2-40B4-BE49-F238E27FC236}">
                <a16:creationId xmlns:a16="http://schemas.microsoft.com/office/drawing/2014/main" id="{AB160147-B953-48F8-9AF5-8A534C74548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276865" y="1936308"/>
            <a:ext cx="263691" cy="2039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F3DC0884-6DD6-422D-8A56-283F57DE8B40}"/>
              </a:ext>
            </a:extLst>
          </p:cNvPr>
          <p:cNvSpPr/>
          <p:nvPr/>
        </p:nvSpPr>
        <p:spPr>
          <a:xfrm>
            <a:off x="1540555" y="1978651"/>
            <a:ext cx="5500657" cy="323165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CA4180-098B-41BB-908B-BCD2803954D9}"/>
              </a:ext>
            </a:extLst>
          </p:cNvPr>
          <p:cNvSpPr/>
          <p:nvPr/>
        </p:nvSpPr>
        <p:spPr>
          <a:xfrm>
            <a:off x="1540554" y="2287814"/>
            <a:ext cx="5500676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description: String</a:t>
            </a:r>
            <a:endParaRPr lang="en-US" altLang="zh-CN" sz="1500" u="sng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D5FF16F-6899-4901-98AC-6C9E8830BBDA}"/>
              </a:ext>
            </a:extLst>
          </p:cNvPr>
          <p:cNvSpPr/>
          <p:nvPr/>
        </p:nvSpPr>
        <p:spPr>
          <a:xfrm>
            <a:off x="1540555" y="3063816"/>
            <a:ext cx="5500677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execute(reservations: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A1D4DD-3F11-4DD2-BF1E-480EBB31A4F6}"/>
              </a:ext>
            </a:extLst>
          </p:cNvPr>
          <p:cNvCxnSpPr>
            <a:cxnSpLocks/>
          </p:cNvCxnSpPr>
          <p:nvPr/>
        </p:nvCxnSpPr>
        <p:spPr>
          <a:xfrm>
            <a:off x="3829845" y="2455612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0897398E-C72E-4D7F-BBB8-0B1E3B91C8A6}"/>
              </a:ext>
            </a:extLst>
          </p:cNvPr>
          <p:cNvSpPr/>
          <p:nvPr/>
        </p:nvSpPr>
        <p:spPr>
          <a:xfrm>
            <a:off x="7304048" y="1812571"/>
            <a:ext cx="2754351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Ui</a:t>
            </a:r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46A252B4-AB93-478B-81B7-8CF3C40EC231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rot="10800000" flipV="1">
            <a:off x="7041212" y="1974154"/>
            <a:ext cx="262836" cy="16608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26" name="Rectangle 30">
            <a:extLst>
              <a:ext uri="{FF2B5EF4-FFF2-40B4-BE49-F238E27FC236}">
                <a16:creationId xmlns:a16="http://schemas.microsoft.com/office/drawing/2014/main" id="{25E7F75D-7DF4-413A-AAF2-49494F85CA45}"/>
              </a:ext>
            </a:extLst>
          </p:cNvPr>
          <p:cNvSpPr/>
          <p:nvPr/>
        </p:nvSpPr>
        <p:spPr>
          <a:xfrm>
            <a:off x="7304048" y="2134551"/>
            <a:ext cx="2754352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showMessage</a:t>
            </a:r>
            <a:r>
              <a:rPr lang="en-US" sz="15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34" name="Rectangle 64">
            <a:extLst>
              <a:ext uri="{FF2B5EF4-FFF2-40B4-BE49-F238E27FC236}">
                <a16:creationId xmlns:a16="http://schemas.microsoft.com/office/drawing/2014/main" id="{900106F3-BEB2-456C-AE80-FF4E1C68B239}"/>
              </a:ext>
            </a:extLst>
          </p:cNvPr>
          <p:cNvSpPr/>
          <p:nvPr/>
        </p:nvSpPr>
        <p:spPr>
          <a:xfrm>
            <a:off x="1833300" y="4180006"/>
            <a:ext cx="4248538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8B05BA25-FFE0-4016-9583-6887A8152817}"/>
              </a:ext>
            </a:extLst>
          </p:cNvPr>
          <p:cNvSpPr/>
          <p:nvPr/>
        </p:nvSpPr>
        <p:spPr>
          <a:xfrm>
            <a:off x="1833301" y="4499882"/>
            <a:ext cx="4248537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getReservation</a:t>
            </a:r>
            <a:r>
              <a:rPr lang="en-US" sz="1500" kern="0" dirty="0">
                <a:solidFill>
                  <a:sysClr val="windowText" lastClr="000000"/>
                </a:solidFill>
              </a:rPr>
              <a:t>(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: Integer)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E8AAF8-0B60-4C88-977D-FC7B73F5A7F4}"/>
              </a:ext>
            </a:extLst>
          </p:cNvPr>
          <p:cNvCxnSpPr>
            <a:cxnSpLocks/>
          </p:cNvCxnSpPr>
          <p:nvPr/>
        </p:nvCxnSpPr>
        <p:spPr>
          <a:xfrm>
            <a:off x="3957569" y="3875206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104">
            <a:extLst>
              <a:ext uri="{FF2B5EF4-FFF2-40B4-BE49-F238E27FC236}">
                <a16:creationId xmlns:a16="http://schemas.microsoft.com/office/drawing/2014/main" id="{C60085D8-75E3-458B-A954-7BBCC8AD4C6F}"/>
              </a:ext>
            </a:extLst>
          </p:cNvPr>
          <p:cNvSpPr/>
          <p:nvPr/>
        </p:nvSpPr>
        <p:spPr>
          <a:xfrm>
            <a:off x="3845661" y="4846658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555E126-C67C-4961-B6A9-2E2D8F2A5CF4}"/>
              </a:ext>
            </a:extLst>
          </p:cNvPr>
          <p:cNvSpPr/>
          <p:nvPr/>
        </p:nvSpPr>
        <p:spPr>
          <a:xfrm>
            <a:off x="1866842" y="5414093"/>
            <a:ext cx="4258811" cy="32145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A5C3F219-76A2-41E9-9434-4E8F2FBD7F81}"/>
              </a:ext>
            </a:extLst>
          </p:cNvPr>
          <p:cNvSpPr/>
          <p:nvPr/>
        </p:nvSpPr>
        <p:spPr>
          <a:xfrm>
            <a:off x="1866002" y="5735548"/>
            <a:ext cx="4259655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645115-1CBF-474C-BB67-0AE58BD59CB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959961" y="5075258"/>
            <a:ext cx="0" cy="31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667CF83-7786-4D7D-B385-4DFF8C872714}"/>
              </a:ext>
            </a:extLst>
          </p:cNvPr>
          <p:cNvSpPr txBox="1"/>
          <p:nvPr/>
        </p:nvSpPr>
        <p:spPr>
          <a:xfrm>
            <a:off x="3957569" y="5119192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D44FF4-1B73-4331-8EFE-DE15201AB0A3}"/>
              </a:ext>
            </a:extLst>
          </p:cNvPr>
          <p:cNvSpPr txBox="1"/>
          <p:nvPr/>
        </p:nvSpPr>
        <p:spPr>
          <a:xfrm>
            <a:off x="1276000" y="2145954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8" name="Rectangle 86">
            <a:extLst>
              <a:ext uri="{FF2B5EF4-FFF2-40B4-BE49-F238E27FC236}">
                <a16:creationId xmlns:a16="http://schemas.microsoft.com/office/drawing/2014/main" id="{5AA0412C-E7B3-4A6D-90B9-942EF20910F5}"/>
              </a:ext>
            </a:extLst>
          </p:cNvPr>
          <p:cNvSpPr/>
          <p:nvPr/>
        </p:nvSpPr>
        <p:spPr>
          <a:xfrm>
            <a:off x="1653691" y="44041"/>
            <a:ext cx="4841139" cy="55399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{abstract}</a:t>
            </a:r>
          </a:p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</a:t>
            </a:r>
            <a:r>
              <a:rPr lang="en-US" altLang="zh-CN" sz="1500" kern="0" dirty="0" err="1">
                <a:solidFill>
                  <a:sysClr val="windowText" lastClr="000000"/>
                </a:solidFill>
              </a:rPr>
              <a:t>eservationCommand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Isosceles Triangle 89">
            <a:extLst>
              <a:ext uri="{FF2B5EF4-FFF2-40B4-BE49-F238E27FC236}">
                <a16:creationId xmlns:a16="http://schemas.microsoft.com/office/drawing/2014/main" id="{3D5FF838-4C50-4F68-A023-00C4C88D0ADB}"/>
              </a:ext>
            </a:extLst>
          </p:cNvPr>
          <p:cNvSpPr/>
          <p:nvPr/>
        </p:nvSpPr>
        <p:spPr>
          <a:xfrm>
            <a:off x="3966987" y="161658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ECDE16-EF18-4570-A273-7DB21E5C749C}"/>
              </a:ext>
            </a:extLst>
          </p:cNvPr>
          <p:cNvCxnSpPr>
            <a:cxnSpLocks/>
          </p:cNvCxnSpPr>
          <p:nvPr/>
        </p:nvCxnSpPr>
        <p:spPr>
          <a:xfrm>
            <a:off x="4075155" y="1768980"/>
            <a:ext cx="0" cy="225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86">
            <a:extLst>
              <a:ext uri="{FF2B5EF4-FFF2-40B4-BE49-F238E27FC236}">
                <a16:creationId xmlns:a16="http://schemas.microsoft.com/office/drawing/2014/main" id="{F9F3A688-5A8F-45E7-9858-424248A35549}"/>
              </a:ext>
            </a:extLst>
          </p:cNvPr>
          <p:cNvSpPr/>
          <p:nvPr/>
        </p:nvSpPr>
        <p:spPr>
          <a:xfrm>
            <a:off x="1653692" y="593118"/>
            <a:ext cx="4841139" cy="101566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execute(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</a:t>
            </a:r>
            <a:r>
              <a:rPr lang="en-US" sz="1500" kern="0" dirty="0">
                <a:solidFill>
                  <a:sysClr val="windowText" lastClr="000000"/>
                </a:solidFill>
              </a:rPr>
              <a:t>)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hasDelimiterInBetween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markers: String[], description: String): Boolean</a:t>
            </a: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00AAA69-58F9-4BB6-BAAF-A674DB80EFDC}"/>
              </a:ext>
            </a:extLst>
          </p:cNvPr>
          <p:cNvSpPr/>
          <p:nvPr/>
        </p:nvSpPr>
        <p:spPr>
          <a:xfrm>
            <a:off x="1866002" y="6286023"/>
            <a:ext cx="4259654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altLang="zh-CN" sz="15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getReservationNumber</a:t>
            </a: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Integer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D779695A-313B-4322-BA84-464F14EAD0AA}"/>
              </a:ext>
            </a:extLst>
          </p:cNvPr>
          <p:cNvSpPr/>
          <p:nvPr/>
        </p:nvSpPr>
        <p:spPr>
          <a:xfrm>
            <a:off x="2902808" y="1109848"/>
            <a:ext cx="3338384" cy="323165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1500" u="sng" dirty="0">
                <a:solidFill>
                  <a:prstClr val="black"/>
                </a:solidFill>
              </a:rPr>
              <a:t>reservations: </a:t>
            </a:r>
            <a:r>
              <a:rPr lang="en-US" sz="1500" u="sng" dirty="0" err="1">
                <a:solidFill>
                  <a:prstClr val="black"/>
                </a:solidFill>
              </a:rPr>
              <a:t>ReservationList</a:t>
            </a:r>
            <a:endParaRPr lang="en-US" sz="1500" u="sng" dirty="0">
              <a:solidFill>
                <a:prstClr val="black"/>
              </a:solidFill>
            </a:endParaRPr>
          </a:p>
        </p:txBody>
      </p:sp>
      <p:sp>
        <p:nvSpPr>
          <p:cNvPr id="6" name="Rectangle 56">
            <a:extLst>
              <a:ext uri="{FF2B5EF4-FFF2-40B4-BE49-F238E27FC236}">
                <a16:creationId xmlns:a16="http://schemas.microsoft.com/office/drawing/2014/main" id="{D13B00BC-4087-4ABE-A443-891EC40C3964}"/>
              </a:ext>
            </a:extLst>
          </p:cNvPr>
          <p:cNvSpPr/>
          <p:nvPr/>
        </p:nvSpPr>
        <p:spPr>
          <a:xfrm>
            <a:off x="830194" y="2235461"/>
            <a:ext cx="2217806" cy="323165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1500" u="sng" kern="0" dirty="0">
                <a:solidFill>
                  <a:sysClr val="windowText" lastClr="000000"/>
                </a:solidFill>
              </a:rPr>
              <a:t>:Reservation</a:t>
            </a:r>
          </a:p>
        </p:txBody>
      </p:sp>
      <p:sp>
        <p:nvSpPr>
          <p:cNvPr id="7" name="Rectangle 57">
            <a:extLst>
              <a:ext uri="{FF2B5EF4-FFF2-40B4-BE49-F238E27FC236}">
                <a16:creationId xmlns:a16="http://schemas.microsoft.com/office/drawing/2014/main" id="{82D47904-D68E-4690-A464-0EC1B8B2E6A1}"/>
              </a:ext>
            </a:extLst>
          </p:cNvPr>
          <p:cNvSpPr/>
          <p:nvPr/>
        </p:nvSpPr>
        <p:spPr>
          <a:xfrm>
            <a:off x="830194" y="2555696"/>
            <a:ext cx="2217806" cy="78483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 = 1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name = “Peter”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date = 2020-03-12 12:00</a:t>
            </a: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59E81D97-7E66-4CEC-8EC4-02310546C1A9}"/>
              </a:ext>
            </a:extLst>
          </p:cNvPr>
          <p:cNvSpPr/>
          <p:nvPr/>
        </p:nvSpPr>
        <p:spPr>
          <a:xfrm>
            <a:off x="3505200" y="2235461"/>
            <a:ext cx="2133600" cy="323165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1500" u="sng" kern="0" dirty="0">
                <a:solidFill>
                  <a:sysClr val="windowText" lastClr="000000"/>
                </a:solidFill>
              </a:rPr>
              <a:t>:Reservation</a:t>
            </a:r>
          </a:p>
        </p:txBody>
      </p:sp>
      <p:sp>
        <p:nvSpPr>
          <p:cNvPr id="9" name="Rectangle 57">
            <a:extLst>
              <a:ext uri="{FF2B5EF4-FFF2-40B4-BE49-F238E27FC236}">
                <a16:creationId xmlns:a16="http://schemas.microsoft.com/office/drawing/2014/main" id="{BF2568AE-7B75-4F04-BA2E-D2DF85DB5B26}"/>
              </a:ext>
            </a:extLst>
          </p:cNvPr>
          <p:cNvSpPr/>
          <p:nvPr/>
        </p:nvSpPr>
        <p:spPr>
          <a:xfrm>
            <a:off x="3505200" y="2559978"/>
            <a:ext cx="2133600" cy="78483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 = 2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name = “Mary”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date = 2020-03-11 12:00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99BCE151-8912-4399-AC61-450D795D64CB}"/>
              </a:ext>
            </a:extLst>
          </p:cNvPr>
          <p:cNvSpPr/>
          <p:nvPr/>
        </p:nvSpPr>
        <p:spPr>
          <a:xfrm>
            <a:off x="6324600" y="2235461"/>
            <a:ext cx="2133600" cy="323165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1500" u="sng" kern="0" dirty="0">
                <a:solidFill>
                  <a:sysClr val="windowText" lastClr="000000"/>
                </a:solidFill>
              </a:rPr>
              <a:t>:Reservation</a:t>
            </a:r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09551B76-7C11-4660-B0CE-992848BE0242}"/>
              </a:ext>
            </a:extLst>
          </p:cNvPr>
          <p:cNvSpPr/>
          <p:nvPr/>
        </p:nvSpPr>
        <p:spPr>
          <a:xfrm>
            <a:off x="6324600" y="2555696"/>
            <a:ext cx="2133999" cy="78483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 = 3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name = “Lisa”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date = 2020-03-12 12:00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011955-837F-4F17-84A9-9DC28271C47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39097" y="1905000"/>
            <a:ext cx="0" cy="330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DE41B36-5621-48FF-87B4-B887C991666B}"/>
              </a:ext>
            </a:extLst>
          </p:cNvPr>
          <p:cNvCxnSpPr>
            <a:cxnSpLocks/>
          </p:cNvCxnSpPr>
          <p:nvPr/>
        </p:nvCxnSpPr>
        <p:spPr>
          <a:xfrm>
            <a:off x="4572000" y="1905000"/>
            <a:ext cx="0" cy="330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EA5DF6-2B27-4C39-8BB4-B9920F0A3316}"/>
              </a:ext>
            </a:extLst>
          </p:cNvPr>
          <p:cNvCxnSpPr>
            <a:cxnSpLocks/>
          </p:cNvCxnSpPr>
          <p:nvPr/>
        </p:nvCxnSpPr>
        <p:spPr>
          <a:xfrm>
            <a:off x="7391400" y="1892169"/>
            <a:ext cx="0" cy="330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7AA26B-7BA9-4B85-8075-32E272AD3955}"/>
              </a:ext>
            </a:extLst>
          </p:cNvPr>
          <p:cNvCxnSpPr>
            <a:cxnSpLocks/>
          </p:cNvCxnSpPr>
          <p:nvPr/>
        </p:nvCxnSpPr>
        <p:spPr>
          <a:xfrm>
            <a:off x="1928823" y="1905000"/>
            <a:ext cx="5452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5B14BD-2959-41C2-AFB5-74ED5547B147}"/>
              </a:ext>
            </a:extLst>
          </p:cNvPr>
          <p:cNvCxnSpPr>
            <a:endCxn id="4" idx="2"/>
          </p:cNvCxnSpPr>
          <p:nvPr/>
        </p:nvCxnSpPr>
        <p:spPr>
          <a:xfrm flipV="1">
            <a:off x="4572000" y="1433013"/>
            <a:ext cx="0" cy="47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190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749</Words>
  <Application>Microsoft Office PowerPoint</Application>
  <PresentationFormat>全屏显示(4:3)</PresentationFormat>
  <Paragraphs>227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思冰 吴</cp:lastModifiedBy>
  <cp:revision>58</cp:revision>
  <cp:lastPrinted>2019-08-28T11:43:39Z</cp:lastPrinted>
  <dcterms:created xsi:type="dcterms:W3CDTF">2006-08-16T00:00:00Z</dcterms:created>
  <dcterms:modified xsi:type="dcterms:W3CDTF">2020-04-05T15:26:25Z</dcterms:modified>
</cp:coreProperties>
</file>