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a" userId="7c7bd88e-db2d-46c9-9acd-efbe43ea0329" providerId="ADAL" clId="{ABD0BB49-6322-4496-8D0D-FD49B3F95C27}"/>
    <pc:docChg chg="undo custSel addSld delSld modSld">
      <pc:chgData name="Khoa" userId="7c7bd88e-db2d-46c9-9acd-efbe43ea0329" providerId="ADAL" clId="{ABD0BB49-6322-4496-8D0D-FD49B3F95C27}" dt="2020-11-09T02:46:29.875" v="295" actId="14100"/>
      <pc:docMkLst>
        <pc:docMk/>
      </pc:docMkLst>
      <pc:sldChg chg="addSp delSp modSp add mod">
        <pc:chgData name="Khoa" userId="7c7bd88e-db2d-46c9-9acd-efbe43ea0329" providerId="ADAL" clId="{ABD0BB49-6322-4496-8D0D-FD49B3F95C27}" dt="2020-11-09T02:39:37.055" v="235" actId="1038"/>
        <pc:sldMkLst>
          <pc:docMk/>
          <pc:sldMk cId="108612160" sldId="260"/>
        </pc:sldMkLst>
        <pc:spChg chg="mod ord">
          <ac:chgData name="Khoa" userId="7c7bd88e-db2d-46c9-9acd-efbe43ea0329" providerId="ADAL" clId="{ABD0BB49-6322-4496-8D0D-FD49B3F95C27}" dt="2020-11-09T02:39:14.596" v="223" actId="14100"/>
          <ac:spMkLst>
            <pc:docMk/>
            <pc:sldMk cId="108612160" sldId="260"/>
            <ac:spMk id="9" creationId="{3FE3CF31-D108-489E-861C-F6EF732C5F94}"/>
          </ac:spMkLst>
        </pc:spChg>
        <pc:spChg chg="mod ord">
          <ac:chgData name="Khoa" userId="7c7bd88e-db2d-46c9-9acd-efbe43ea0329" providerId="ADAL" clId="{ABD0BB49-6322-4496-8D0D-FD49B3F95C27}" dt="2020-11-09T02:39:37.055" v="235" actId="1038"/>
          <ac:spMkLst>
            <pc:docMk/>
            <pc:sldMk cId="108612160" sldId="260"/>
            <ac:spMk id="10" creationId="{09B9DE19-C65F-427B-8A54-95F3E5D893F2}"/>
          </ac:spMkLst>
        </pc:spChg>
        <pc:spChg chg="add del">
          <ac:chgData name="Khoa" userId="7c7bd88e-db2d-46c9-9acd-efbe43ea0329" providerId="ADAL" clId="{ABD0BB49-6322-4496-8D0D-FD49B3F95C27}" dt="2020-11-09T02:38:06.464" v="187"/>
          <ac:spMkLst>
            <pc:docMk/>
            <pc:sldMk cId="108612160" sldId="260"/>
            <ac:spMk id="18" creationId="{50EF5C3E-D031-473F-B261-AA06AAEB3C11}"/>
          </ac:spMkLst>
        </pc:spChg>
        <pc:picChg chg="add del mod modCrop">
          <ac:chgData name="Khoa" userId="7c7bd88e-db2d-46c9-9acd-efbe43ea0329" providerId="ADAL" clId="{ABD0BB49-6322-4496-8D0D-FD49B3F95C27}" dt="2020-11-09T02:35:41.252" v="130" actId="478"/>
          <ac:picMkLst>
            <pc:docMk/>
            <pc:sldMk cId="108612160" sldId="260"/>
            <ac:picMk id="3" creationId="{BF15968C-E565-4315-AB16-07B36695EAFB}"/>
          </ac:picMkLst>
        </pc:picChg>
        <pc:picChg chg="del">
          <ac:chgData name="Khoa" userId="7c7bd88e-db2d-46c9-9acd-efbe43ea0329" providerId="ADAL" clId="{ABD0BB49-6322-4496-8D0D-FD49B3F95C27}" dt="2020-11-09T02:28:32.571" v="3" actId="478"/>
          <ac:picMkLst>
            <pc:docMk/>
            <pc:sldMk cId="108612160" sldId="260"/>
            <ac:picMk id="7" creationId="{8C6D3B4D-CBC1-48F1-B147-3D4584894F16}"/>
          </ac:picMkLst>
        </pc:picChg>
        <pc:picChg chg="add mod">
          <ac:chgData name="Khoa" userId="7c7bd88e-db2d-46c9-9acd-efbe43ea0329" providerId="ADAL" clId="{ABD0BB49-6322-4496-8D0D-FD49B3F95C27}" dt="2020-11-09T02:39:09.562" v="221" actId="1076"/>
          <ac:picMkLst>
            <pc:docMk/>
            <pc:sldMk cId="108612160" sldId="260"/>
            <ac:picMk id="13" creationId="{FA2CB288-A1E5-4CEC-98C3-397333E359A0}"/>
          </ac:picMkLst>
        </pc:picChg>
        <pc:cxnChg chg="mod ord">
          <ac:chgData name="Khoa" userId="7c7bd88e-db2d-46c9-9acd-efbe43ea0329" providerId="ADAL" clId="{ABD0BB49-6322-4496-8D0D-FD49B3F95C27}" dt="2020-11-09T02:39:37.055" v="235" actId="1038"/>
          <ac:cxnSpMkLst>
            <pc:docMk/>
            <pc:sldMk cId="108612160" sldId="260"/>
            <ac:cxnSpMk id="12" creationId="{D86309D3-EB9B-4415-9117-874D2DFB9A59}"/>
          </ac:cxnSpMkLst>
        </pc:cxnChg>
      </pc:sldChg>
      <pc:sldChg chg="add del">
        <pc:chgData name="Khoa" userId="7c7bd88e-db2d-46c9-9acd-efbe43ea0329" providerId="ADAL" clId="{ABD0BB49-6322-4496-8D0D-FD49B3F95C27}" dt="2020-11-09T02:27:03.649" v="1" actId="2890"/>
        <pc:sldMkLst>
          <pc:docMk/>
          <pc:sldMk cId="2045462964" sldId="260"/>
        </pc:sldMkLst>
      </pc:sldChg>
      <pc:sldChg chg="add del replId">
        <pc:chgData name="Khoa" userId="7c7bd88e-db2d-46c9-9acd-efbe43ea0329" providerId="ADAL" clId="{ABD0BB49-6322-4496-8D0D-FD49B3F95C27}" dt="2020-11-09T02:27:03.649" v="1" actId="2890"/>
        <pc:sldMkLst>
          <pc:docMk/>
          <pc:sldMk cId="1536008564" sldId="261"/>
        </pc:sldMkLst>
      </pc:sldChg>
      <pc:sldChg chg="addSp delSp modSp add mod replId">
        <pc:chgData name="Khoa" userId="7c7bd88e-db2d-46c9-9acd-efbe43ea0329" providerId="ADAL" clId="{ABD0BB49-6322-4496-8D0D-FD49B3F95C27}" dt="2020-11-09T02:46:29.875" v="295" actId="14100"/>
        <pc:sldMkLst>
          <pc:docMk/>
          <pc:sldMk cId="3964914803" sldId="261"/>
        </pc:sldMkLst>
        <pc:spChg chg="mod ord">
          <ac:chgData name="Khoa" userId="7c7bd88e-db2d-46c9-9acd-efbe43ea0329" providerId="ADAL" clId="{ABD0BB49-6322-4496-8D0D-FD49B3F95C27}" dt="2020-11-09T02:46:00.011" v="256" actId="14100"/>
          <ac:spMkLst>
            <pc:docMk/>
            <pc:sldMk cId="3964914803" sldId="261"/>
            <ac:spMk id="9" creationId="{3FE3CF31-D108-489E-861C-F6EF732C5F94}"/>
          </ac:spMkLst>
        </pc:spChg>
        <pc:spChg chg="mod ord">
          <ac:chgData name="Khoa" userId="7c7bd88e-db2d-46c9-9acd-efbe43ea0329" providerId="ADAL" clId="{ABD0BB49-6322-4496-8D0D-FD49B3F95C27}" dt="2020-11-09T02:46:29.875" v="295" actId="14100"/>
          <ac:spMkLst>
            <pc:docMk/>
            <pc:sldMk cId="3964914803" sldId="261"/>
            <ac:spMk id="10" creationId="{09B9DE19-C65F-427B-8A54-95F3E5D893F2}"/>
          </ac:spMkLst>
        </pc:spChg>
        <pc:picChg chg="del">
          <ac:chgData name="Khoa" userId="7c7bd88e-db2d-46c9-9acd-efbe43ea0329" providerId="ADAL" clId="{ABD0BB49-6322-4496-8D0D-FD49B3F95C27}" dt="2020-11-09T02:44:46.557" v="236" actId="478"/>
          <ac:picMkLst>
            <pc:docMk/>
            <pc:sldMk cId="3964914803" sldId="261"/>
            <ac:picMk id="3" creationId="{AB36DAD0-40B4-4AFC-91CE-F8818B506F01}"/>
          </ac:picMkLst>
        </pc:picChg>
        <pc:picChg chg="add mod modCrop">
          <ac:chgData name="Khoa" userId="7c7bd88e-db2d-46c9-9acd-efbe43ea0329" providerId="ADAL" clId="{ABD0BB49-6322-4496-8D0D-FD49B3F95C27}" dt="2020-11-09T02:45:33.840" v="249" actId="732"/>
          <ac:picMkLst>
            <pc:docMk/>
            <pc:sldMk cId="3964914803" sldId="261"/>
            <ac:picMk id="4" creationId="{EB3D3206-8BF9-470A-AC25-4A314A24384D}"/>
          </ac:picMkLst>
        </pc:picChg>
        <pc:cxnChg chg="mod ord">
          <ac:chgData name="Khoa" userId="7c7bd88e-db2d-46c9-9acd-efbe43ea0329" providerId="ADAL" clId="{ABD0BB49-6322-4496-8D0D-FD49B3F95C27}" dt="2020-11-09T02:46:29.875" v="295" actId="14100"/>
          <ac:cxnSpMkLst>
            <pc:docMk/>
            <pc:sldMk cId="3964914803" sldId="261"/>
            <ac:cxnSpMk id="12" creationId="{D86309D3-EB9B-4415-9117-874D2DFB9A59}"/>
          </ac:cxnSpMkLst>
        </pc:cxnChg>
      </pc:sldChg>
    </pc:docChg>
  </pc:docChgLst>
  <pc:docChgLst>
    <pc:chgData name="Khoa" userId="7c7bd88e-db2d-46c9-9acd-efbe43ea0329" providerId="ADAL" clId="{6F737985-BC5B-430E-BB3B-FA80EC863B84}"/>
    <pc:docChg chg="undo custSel addSld delSld modSld">
      <pc:chgData name="Khoa" userId="7c7bd88e-db2d-46c9-9acd-efbe43ea0329" providerId="ADAL" clId="{6F737985-BC5B-430E-BB3B-FA80EC863B84}" dt="2020-11-05T04:22:32.371" v="127" actId="20577"/>
      <pc:docMkLst>
        <pc:docMk/>
      </pc:docMkLst>
      <pc:sldChg chg="addSp modSp mod">
        <pc:chgData name="Khoa" userId="7c7bd88e-db2d-46c9-9acd-efbe43ea0329" providerId="ADAL" clId="{6F737985-BC5B-430E-BB3B-FA80EC863B84}" dt="2020-11-05T04:19:39.586" v="37" actId="403"/>
        <pc:sldMkLst>
          <pc:docMk/>
          <pc:sldMk cId="1098144519" sldId="256"/>
        </pc:sldMkLst>
        <pc:spChg chg="mod">
          <ac:chgData name="Khoa" userId="7c7bd88e-db2d-46c9-9acd-efbe43ea0329" providerId="ADAL" clId="{6F737985-BC5B-430E-BB3B-FA80EC863B84}" dt="2020-11-05T04:12:52.094" v="0" actId="1582"/>
          <ac:spMkLst>
            <pc:docMk/>
            <pc:sldMk cId="1098144519" sldId="256"/>
            <ac:spMk id="9" creationId="{3FE3CF31-D108-489E-861C-F6EF732C5F94}"/>
          </ac:spMkLst>
        </pc:spChg>
        <pc:spChg chg="mod">
          <ac:chgData name="Khoa" userId="7c7bd88e-db2d-46c9-9acd-efbe43ea0329" providerId="ADAL" clId="{6F737985-BC5B-430E-BB3B-FA80EC863B84}" dt="2020-11-05T04:13:22.345" v="8" actId="14100"/>
          <ac:spMkLst>
            <pc:docMk/>
            <pc:sldMk cId="1098144519" sldId="256"/>
            <ac:spMk id="10" creationId="{09B9DE19-C65F-427B-8A54-95F3E5D893F2}"/>
          </ac:spMkLst>
        </pc:spChg>
        <pc:spChg chg="add mod">
          <ac:chgData name="Khoa" userId="7c7bd88e-db2d-46c9-9acd-efbe43ea0329" providerId="ADAL" clId="{6F737985-BC5B-430E-BB3B-FA80EC863B84}" dt="2020-11-05T04:19:39.586" v="37" actId="403"/>
          <ac:spMkLst>
            <pc:docMk/>
            <pc:sldMk cId="1098144519" sldId="256"/>
            <ac:spMk id="20" creationId="{20298BB0-80DE-4244-80ED-0C2D627D2755}"/>
          </ac:spMkLst>
        </pc:spChg>
        <pc:cxnChg chg="mod">
          <ac:chgData name="Khoa" userId="7c7bd88e-db2d-46c9-9acd-efbe43ea0329" providerId="ADAL" clId="{6F737985-BC5B-430E-BB3B-FA80EC863B84}" dt="2020-11-05T04:13:22.345" v="8" actId="14100"/>
          <ac:cxnSpMkLst>
            <pc:docMk/>
            <pc:sldMk cId="1098144519" sldId="256"/>
            <ac:cxnSpMk id="12" creationId="{D86309D3-EB9B-4415-9117-874D2DFB9A59}"/>
          </ac:cxnSpMkLst>
        </pc:cxnChg>
      </pc:sldChg>
      <pc:sldChg chg="addSp delSp modSp new del mod">
        <pc:chgData name="Khoa" userId="7c7bd88e-db2d-46c9-9acd-efbe43ea0329" providerId="ADAL" clId="{6F737985-BC5B-430E-BB3B-FA80EC863B84}" dt="2020-11-05T04:19:25.895" v="16" actId="47"/>
        <pc:sldMkLst>
          <pc:docMk/>
          <pc:sldMk cId="3712870512" sldId="257"/>
        </pc:sldMkLst>
        <pc:spChg chg="del">
          <ac:chgData name="Khoa" userId="7c7bd88e-db2d-46c9-9acd-efbe43ea0329" providerId="ADAL" clId="{6F737985-BC5B-430E-BB3B-FA80EC863B84}" dt="2020-11-05T04:18:55.728" v="10" actId="478"/>
          <ac:spMkLst>
            <pc:docMk/>
            <pc:sldMk cId="3712870512" sldId="257"/>
            <ac:spMk id="2" creationId="{3575BA41-444C-46A0-B9ED-70B65D917F0C}"/>
          </ac:spMkLst>
        </pc:spChg>
        <pc:spChg chg="del">
          <ac:chgData name="Khoa" userId="7c7bd88e-db2d-46c9-9acd-efbe43ea0329" providerId="ADAL" clId="{6F737985-BC5B-430E-BB3B-FA80EC863B84}" dt="2020-11-05T04:18:55.728" v="10" actId="478"/>
          <ac:spMkLst>
            <pc:docMk/>
            <pc:sldMk cId="3712870512" sldId="257"/>
            <ac:spMk id="3" creationId="{F076BBD2-E1AE-428F-AF1C-DEF201A0C372}"/>
          </ac:spMkLst>
        </pc:spChg>
        <pc:picChg chg="add del mod">
          <ac:chgData name="Khoa" userId="7c7bd88e-db2d-46c9-9acd-efbe43ea0329" providerId="ADAL" clId="{6F737985-BC5B-430E-BB3B-FA80EC863B84}" dt="2020-11-05T04:19:21.734" v="14" actId="22"/>
          <ac:picMkLst>
            <pc:docMk/>
            <pc:sldMk cId="3712870512" sldId="257"/>
            <ac:picMk id="5" creationId="{8881D7AC-962B-48E6-8441-7F83B79E659B}"/>
          </ac:picMkLst>
        </pc:picChg>
      </pc:sldChg>
      <pc:sldChg chg="new del">
        <pc:chgData name="Khoa" userId="7c7bd88e-db2d-46c9-9acd-efbe43ea0329" providerId="ADAL" clId="{6F737985-BC5B-430E-BB3B-FA80EC863B84}" dt="2020-11-05T04:19:29.291" v="18" actId="47"/>
        <pc:sldMkLst>
          <pc:docMk/>
          <pc:sldMk cId="3328530988" sldId="258"/>
        </pc:sldMkLst>
      </pc:sldChg>
      <pc:sldChg chg="addSp delSp modSp add mod">
        <pc:chgData name="Khoa" userId="7c7bd88e-db2d-46c9-9acd-efbe43ea0329" providerId="ADAL" clId="{6F737985-BC5B-430E-BB3B-FA80EC863B84}" dt="2020-11-05T04:22:32.371" v="127" actId="20577"/>
        <pc:sldMkLst>
          <pc:docMk/>
          <pc:sldMk cId="2288272827" sldId="259"/>
        </pc:sldMkLst>
        <pc:spChg chg="mod ord">
          <ac:chgData name="Khoa" userId="7c7bd88e-db2d-46c9-9acd-efbe43ea0329" providerId="ADAL" clId="{6F737985-BC5B-430E-BB3B-FA80EC863B84}" dt="2020-11-05T04:21:52.756" v="69" actId="14100"/>
          <ac:spMkLst>
            <pc:docMk/>
            <pc:sldMk cId="2288272827" sldId="259"/>
            <ac:spMk id="9" creationId="{3FE3CF31-D108-489E-861C-F6EF732C5F94}"/>
          </ac:spMkLst>
        </pc:spChg>
        <pc:spChg chg="mod ord">
          <ac:chgData name="Khoa" userId="7c7bd88e-db2d-46c9-9acd-efbe43ea0329" providerId="ADAL" clId="{6F737985-BC5B-430E-BB3B-FA80EC863B84}" dt="2020-11-05T04:22:32.371" v="127" actId="20577"/>
          <ac:spMkLst>
            <pc:docMk/>
            <pc:sldMk cId="2288272827" sldId="259"/>
            <ac:spMk id="10" creationId="{09B9DE19-C65F-427B-8A54-95F3E5D893F2}"/>
          </ac:spMkLst>
        </pc:spChg>
        <pc:picChg chg="add mod">
          <ac:chgData name="Khoa" userId="7c7bd88e-db2d-46c9-9acd-efbe43ea0329" providerId="ADAL" clId="{6F737985-BC5B-430E-BB3B-FA80EC863B84}" dt="2020-11-05T04:20:03.471" v="42" actId="1076"/>
          <ac:picMkLst>
            <pc:docMk/>
            <pc:sldMk cId="2288272827" sldId="259"/>
            <ac:picMk id="3" creationId="{AB36DAD0-40B4-4AFC-91CE-F8818B506F01}"/>
          </ac:picMkLst>
        </pc:picChg>
        <pc:picChg chg="del">
          <ac:chgData name="Khoa" userId="7c7bd88e-db2d-46c9-9acd-efbe43ea0329" providerId="ADAL" clId="{6F737985-BC5B-430E-BB3B-FA80EC863B84}" dt="2020-11-05T04:19:50.226" v="38" actId="478"/>
          <ac:picMkLst>
            <pc:docMk/>
            <pc:sldMk cId="2288272827" sldId="259"/>
            <ac:picMk id="7" creationId="{8C6D3B4D-CBC1-48F1-B147-3D4584894F16}"/>
          </ac:picMkLst>
        </pc:picChg>
        <pc:cxnChg chg="mod ord">
          <ac:chgData name="Khoa" userId="7c7bd88e-db2d-46c9-9acd-efbe43ea0329" providerId="ADAL" clId="{6F737985-BC5B-430E-BB3B-FA80EC863B84}" dt="2020-11-05T04:22:24.716" v="124" actId="14100"/>
          <ac:cxnSpMkLst>
            <pc:docMk/>
            <pc:sldMk cId="2288272827" sldId="259"/>
            <ac:cxnSpMk id="12" creationId="{D86309D3-EB9B-4415-9117-874D2DFB9A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AEF3-BF66-4394-8E2F-177AF5A6C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9DA4B-A6D5-4D61-BB26-EBF4BBB3E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8E18-D9B6-4EE5-9564-54412C86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C171-8570-4B47-89CF-5A1FF363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C8F10-7705-4597-9956-C02AB95A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0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579F-20DB-462F-8557-AADFC920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93A6F-D850-43BD-BBD7-7D950CE62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0638A-7A81-4826-9899-2A9FB82A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A3A2-684C-4C3B-8C01-D2D2829E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3461-367D-4ABB-93BA-7143C9D7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D4FC3-BE6A-415D-900F-23BF5CB90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A8F80-A05F-4CF9-926D-12852B74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3C71-D619-4F2E-AFE6-7211415C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9093-9E93-49E9-A3B5-CBE8D95E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7FAA-B405-43B0-9053-A2CAB95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3E4-7636-4FC8-A58C-8D2AFE18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41F1-17F2-4DFB-8635-D2D4890B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0272-1C60-457C-A5F2-EB35B4F0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FCF3-E4B3-4DA3-8E68-BD9F299B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D703-50EC-4489-910A-3A575375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8175-38A7-46CD-88D3-9225E3EF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BBD34-08A0-4467-A444-17F5029E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5038-25E4-4878-A495-0D6E3053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FEF4-EE61-40A2-90AE-10CD15A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300-854C-4092-BD56-B52EA41C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4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B7F2-80EF-47A8-BFBD-91BA41CD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DCDBB-45BC-40AB-8473-227C2A1D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B88E-522F-436D-9CAC-1FF18D39C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26EB-2872-4E47-AECA-F93BD805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F11F-5D87-4C0B-A11E-F519C4F9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43B63-3526-4B37-A317-47E20AE7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77FB-2540-4CF6-96A0-A2D1AADE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91AC9-1E74-4AEB-896C-6989D08A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25C9C-0233-4637-AF4D-FD5E958C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17707-7761-4D17-B9AE-E0D91FB1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E9C8C-DE8E-481F-B406-7224BFD2A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21B2A-B438-4F4F-89A8-962D66D9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6AA66-2B4F-4F63-9CE2-16BF37D3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0349C-A856-49B1-B08C-F6D6FBAB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D636-1E2C-4052-97E1-74CA2E4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3B234-C97A-42F6-831D-74C6B8AC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C9CCB-8C84-4FEE-90BE-FD031680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CD193-02B7-43B3-9727-128B2398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9457E-E31B-4482-AC16-4468DAB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D0FE6-88C7-49AB-8321-0C870F21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BA345-6C11-4A74-BFCC-FB94ACA5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AD70-AAEB-44C2-93BD-B987B2A6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D4F3-5CCE-4662-93F7-9D57F53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898E4-2252-4C94-AA15-31C932CA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AEDF-BF47-4854-9286-58998084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CCA2-4C76-4271-89E7-60C633AD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2A12-1EA4-4080-A9EE-30A4F338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D468-D33B-4900-870A-CF07F6A4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28000-1210-48A7-BD7D-80B129E05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2C11-B23F-4226-BFF8-2AC4F3F6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8CD52-2C53-4EB6-B944-4B1BEAD5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6AC4B-B76B-4557-8452-F1891699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A2E8-B524-4FD6-B0A0-E9A3BF25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91D9-4DEB-4DF0-A5C6-913697F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3608-3E69-4C68-AE89-D4F10011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7276-D468-43DF-A266-1A42D3DB4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23FED-F182-4EFB-A9F5-6916EBB4591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EE7EA-673A-49AA-B2C3-B77248637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9CD1-8B91-4D3F-B399-9195926D1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9ECAE-865C-4944-9AE1-E0485578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6D3B4D-CBC1-48F1-B147-3D458489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74" y="1974715"/>
            <a:ext cx="3822052" cy="1227407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E3CF31-D108-489E-861C-F6EF732C5F94}"/>
              </a:ext>
            </a:extLst>
          </p:cNvPr>
          <p:cNvSpPr/>
          <p:nvPr/>
        </p:nvSpPr>
        <p:spPr>
          <a:xfrm>
            <a:off x="9036995" y="2003899"/>
            <a:ext cx="865761" cy="550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9DE19-C65F-427B-8A54-95F3E5D893F2}"/>
              </a:ext>
            </a:extLst>
          </p:cNvPr>
          <p:cNvSpPr/>
          <p:nvPr/>
        </p:nvSpPr>
        <p:spPr>
          <a:xfrm>
            <a:off x="3219854" y="2554103"/>
            <a:ext cx="3068471" cy="515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Type "help" into the console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6309D3-EB9B-4415-9117-874D2DFB9A59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288325" y="2554103"/>
            <a:ext cx="3181551" cy="257783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298BB0-80DE-4244-80ED-0C2D627D2755}"/>
              </a:ext>
            </a:extLst>
          </p:cNvPr>
          <p:cNvSpPr txBox="1"/>
          <p:nvPr/>
        </p:nvSpPr>
        <p:spPr>
          <a:xfrm>
            <a:off x="214009" y="233464"/>
            <a:ext cx="6074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09814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6DAD0-40B4-4AFC-91CE-F8818B50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97" y="2071927"/>
            <a:ext cx="7732117" cy="17802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E3CF31-D108-489E-861C-F6EF732C5F94}"/>
              </a:ext>
            </a:extLst>
          </p:cNvPr>
          <p:cNvSpPr/>
          <p:nvPr/>
        </p:nvSpPr>
        <p:spPr>
          <a:xfrm>
            <a:off x="4571999" y="2315184"/>
            <a:ext cx="7238315" cy="14494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9DE19-C65F-427B-8A54-95F3E5D893F2}"/>
              </a:ext>
            </a:extLst>
          </p:cNvPr>
          <p:cNvSpPr/>
          <p:nvPr/>
        </p:nvSpPr>
        <p:spPr>
          <a:xfrm>
            <a:off x="116732" y="2782110"/>
            <a:ext cx="3861881" cy="515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message </a:t>
            </a:r>
            <a:r>
              <a:rPr lang="en-US" b="1">
                <a:solidFill>
                  <a:srgbClr val="FF0000"/>
                </a:solidFill>
              </a:rPr>
              <a:t>showing 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all </a:t>
            </a:r>
            <a:r>
              <a:rPr lang="en-US" b="1" dirty="0">
                <a:solidFill>
                  <a:srgbClr val="FF0000"/>
                </a:solidFill>
              </a:rPr>
              <a:t>available commands in Main Menu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6309D3-EB9B-4415-9117-874D2DFB9A5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978613" y="3039893"/>
            <a:ext cx="59338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7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0298BB0-80DE-4244-80ED-0C2D627D2755}"/>
              </a:ext>
            </a:extLst>
          </p:cNvPr>
          <p:cNvSpPr txBox="1"/>
          <p:nvPr/>
        </p:nvSpPr>
        <p:spPr>
          <a:xfrm>
            <a:off x="214009" y="233464"/>
            <a:ext cx="60743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Template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2CB288-A1E5-4CEC-98C3-397333E3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95" y="2133942"/>
            <a:ext cx="6546683" cy="792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B9DE19-C65F-427B-8A54-95F3E5D893F2}"/>
              </a:ext>
            </a:extLst>
          </p:cNvPr>
          <p:cNvSpPr/>
          <p:nvPr/>
        </p:nvSpPr>
        <p:spPr>
          <a:xfrm>
            <a:off x="29184" y="2303363"/>
            <a:ext cx="5470218" cy="8983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Type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de-DE" b="1" dirty="0">
                <a:solidFill>
                  <a:srgbClr val="FF0000"/>
                </a:solidFill>
              </a:rPr>
              <a:t>add /n Schwarzenegger /h 188 /w 113 /e 100 /c 2500“ into the console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6309D3-EB9B-4415-9117-874D2DFB9A59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5499402" y="2601805"/>
            <a:ext cx="4135845" cy="150719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FE3CF31-D108-489E-861C-F6EF732C5F94}"/>
              </a:ext>
            </a:extLst>
          </p:cNvPr>
          <p:cNvSpPr/>
          <p:nvPr/>
        </p:nvSpPr>
        <p:spPr>
          <a:xfrm>
            <a:off x="7266562" y="2133942"/>
            <a:ext cx="4737370" cy="467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6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3D3206-8BF9-470A-AC25-4A314A243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74" b="4756"/>
          <a:stretch/>
        </p:blipFill>
        <p:spPr>
          <a:xfrm>
            <a:off x="4445885" y="1967673"/>
            <a:ext cx="7535008" cy="1850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E3CF31-D108-489E-861C-F6EF732C5F94}"/>
              </a:ext>
            </a:extLst>
          </p:cNvPr>
          <p:cNvSpPr/>
          <p:nvPr/>
        </p:nvSpPr>
        <p:spPr>
          <a:xfrm>
            <a:off x="5048654" y="2315183"/>
            <a:ext cx="6932239" cy="1502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B9DE19-C65F-427B-8A54-95F3E5D893F2}"/>
              </a:ext>
            </a:extLst>
          </p:cNvPr>
          <p:cNvSpPr/>
          <p:nvPr/>
        </p:nvSpPr>
        <p:spPr>
          <a:xfrm>
            <a:off x="1293779" y="2811294"/>
            <a:ext cx="2684834" cy="515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 confirmation message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showing your profile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6309D3-EB9B-4415-9117-874D2DFB9A5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978613" y="3066645"/>
            <a:ext cx="1070041" cy="24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1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Nguyen</dc:creator>
  <cp:lastModifiedBy>Khoa Nguyen</cp:lastModifiedBy>
  <cp:revision>1</cp:revision>
  <dcterms:created xsi:type="dcterms:W3CDTF">2020-11-05T04:09:06Z</dcterms:created>
  <dcterms:modified xsi:type="dcterms:W3CDTF">2020-11-09T02:46:30Z</dcterms:modified>
</cp:coreProperties>
</file>