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121962bd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121962bd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121962bd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121962bd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“aa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121962b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121962b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“aa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8bcb8109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8bcb8109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“aa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8bcb8109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8bcb8109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“aa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8c502e6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8c502e6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“aa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8c502e6c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8c502e6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d617707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d617707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d6177078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d617707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d6177078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d6177078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f9e1ce3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f9e1ce3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d6177078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d6177078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8bcb8109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8bcb8109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560c28dd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560c28dd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560c28dd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560c28dd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“aa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755337" y="1118660"/>
            <a:ext cx="3317936" cy="931339"/>
            <a:chOff x="2816850" y="216875"/>
            <a:chExt cx="3510300" cy="1341600"/>
          </a:xfrm>
        </p:grpSpPr>
        <p:sp>
          <p:nvSpPr>
            <p:cNvPr id="55" name="Google Shape;55;p13"/>
            <p:cNvSpPr/>
            <p:nvPr/>
          </p:nvSpPr>
          <p:spPr>
            <a:xfrm>
              <a:off x="2816850" y="216875"/>
              <a:ext cx="3510300" cy="1341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4809700" y="419500"/>
              <a:ext cx="1341900" cy="585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Parser</a:t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3147200" y="419500"/>
              <a:ext cx="1187100" cy="5856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Ui</a:t>
              </a:r>
              <a:endParaRPr/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3901050" y="1185950"/>
              <a:ext cx="13419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300"/>
                <a:t>Frontend</a:t>
              </a:r>
              <a:endParaRPr b="1" sz="1300"/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2755337" y="2627634"/>
            <a:ext cx="3317936" cy="833402"/>
            <a:chOff x="2816850" y="3245850"/>
            <a:chExt cx="3510300" cy="1341600"/>
          </a:xfrm>
        </p:grpSpPr>
        <p:sp>
          <p:nvSpPr>
            <p:cNvPr id="60" name="Google Shape;60;p13"/>
            <p:cNvSpPr/>
            <p:nvPr/>
          </p:nvSpPr>
          <p:spPr>
            <a:xfrm>
              <a:off x="2816850" y="3245850"/>
              <a:ext cx="3510300" cy="1341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3901050" y="4194416"/>
              <a:ext cx="13419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300"/>
                <a:t>Backend</a:t>
              </a:r>
              <a:endParaRPr b="1" sz="1300"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750370" y="3425769"/>
              <a:ext cx="1446600" cy="5856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TimeAllocator</a:t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206500" y="3425750"/>
              <a:ext cx="1187100" cy="5856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Timetable</a:t>
              </a:r>
              <a:endParaRPr/>
            </a:p>
          </p:txBody>
        </p:sp>
      </p:grp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525" y="1093630"/>
            <a:ext cx="839424" cy="7532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3"/>
          <p:cNvCxnSpPr>
            <a:stCxn id="64" idx="3"/>
            <a:endCxn id="57" idx="1"/>
          </p:cNvCxnSpPr>
          <p:nvPr/>
        </p:nvCxnSpPr>
        <p:spPr>
          <a:xfrm flipH="1" rot="10800000">
            <a:off x="1835949" y="1462477"/>
            <a:ext cx="1231500" cy="78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dash"/>
            <a:round/>
            <a:headEnd len="med" w="med" type="none"/>
            <a:tailEnd len="med" w="med" type="stealth"/>
          </a:ln>
        </p:spPr>
      </p:cxnSp>
      <p:grpSp>
        <p:nvGrpSpPr>
          <p:cNvPr id="66" name="Google Shape;66;p13"/>
          <p:cNvGrpSpPr/>
          <p:nvPr/>
        </p:nvGrpSpPr>
        <p:grpSpPr>
          <a:xfrm>
            <a:off x="2755337" y="4039071"/>
            <a:ext cx="3317936" cy="833402"/>
            <a:chOff x="2816850" y="3568400"/>
            <a:chExt cx="3510300" cy="1341600"/>
          </a:xfrm>
        </p:grpSpPr>
        <p:sp>
          <p:nvSpPr>
            <p:cNvPr id="67" name="Google Shape;67;p13"/>
            <p:cNvSpPr/>
            <p:nvPr/>
          </p:nvSpPr>
          <p:spPr>
            <a:xfrm>
              <a:off x="2816850" y="3568400"/>
              <a:ext cx="3510300" cy="1341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 txBox="1"/>
            <p:nvPr/>
          </p:nvSpPr>
          <p:spPr>
            <a:xfrm>
              <a:off x="3901050" y="4522137"/>
              <a:ext cx="13419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300"/>
                <a:t>User Data</a:t>
              </a:r>
              <a:endParaRPr b="1" sz="130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4750375" y="3748300"/>
              <a:ext cx="1187100" cy="5856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Storage</a:t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206500" y="3748300"/>
              <a:ext cx="1187100" cy="5856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TaskList</a:t>
              </a:r>
              <a:endParaRPr/>
            </a:p>
          </p:txBody>
        </p:sp>
      </p:grpSp>
      <p:pic>
        <p:nvPicPr>
          <p:cNvPr id="71" name="Google Shape;71;p13"/>
          <p:cNvPicPr preferRelativeResize="0"/>
          <p:nvPr/>
        </p:nvPicPr>
        <p:blipFill rotWithShape="1">
          <a:blip r:embed="rId4">
            <a:alphaModFix/>
          </a:blip>
          <a:srcRect b="14887" l="13725" r="14861" t="9078"/>
          <a:stretch/>
        </p:blipFill>
        <p:spPr>
          <a:xfrm>
            <a:off x="6912383" y="3822909"/>
            <a:ext cx="994918" cy="10267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3"/>
          <p:cNvCxnSpPr>
            <a:stCxn id="69" idx="3"/>
            <a:endCxn id="71" idx="1"/>
          </p:cNvCxnSpPr>
          <p:nvPr/>
        </p:nvCxnSpPr>
        <p:spPr>
          <a:xfrm>
            <a:off x="5704951" y="4332712"/>
            <a:ext cx="1207500" cy="3600"/>
          </a:xfrm>
          <a:prstGeom prst="straightConnector1">
            <a:avLst/>
          </a:prstGeom>
          <a:noFill/>
          <a:ln cap="flat" cmpd="sng" w="38100">
            <a:solidFill>
              <a:srgbClr val="FFE599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3" name="Google Shape;73;p13"/>
          <p:cNvCxnSpPr>
            <a:stCxn id="60" idx="2"/>
            <a:endCxn id="67" idx="0"/>
          </p:cNvCxnSpPr>
          <p:nvPr/>
        </p:nvCxnSpPr>
        <p:spPr>
          <a:xfrm>
            <a:off x="4414304" y="3461036"/>
            <a:ext cx="0" cy="5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55" idx="2"/>
            <a:endCxn id="60" idx="0"/>
          </p:cNvCxnSpPr>
          <p:nvPr/>
        </p:nvCxnSpPr>
        <p:spPr>
          <a:xfrm>
            <a:off x="4414304" y="2049998"/>
            <a:ext cx="0" cy="5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3"/>
          <p:cNvSpPr/>
          <p:nvPr/>
        </p:nvSpPr>
        <p:spPr>
          <a:xfrm>
            <a:off x="3780303" y="155772"/>
            <a:ext cx="1268400" cy="406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Athena</a:t>
            </a:r>
            <a:endParaRPr/>
          </a:p>
        </p:txBody>
      </p:sp>
      <p:cxnSp>
        <p:nvCxnSpPr>
          <p:cNvPr id="76" name="Google Shape;76;p13"/>
          <p:cNvCxnSpPr/>
          <p:nvPr/>
        </p:nvCxnSpPr>
        <p:spPr>
          <a:xfrm>
            <a:off x="4414305" y="562285"/>
            <a:ext cx="0" cy="5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Diagram - Edit Task (1)</a:t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647250" y="1838875"/>
            <a:ext cx="7849500" cy="27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"/>
          <p:cNvSpPr txBox="1"/>
          <p:nvPr/>
        </p:nvSpPr>
        <p:spPr>
          <a:xfrm>
            <a:off x="478200" y="1379125"/>
            <a:ext cx="8187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Details of task with ID 1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1718563" y="3013075"/>
            <a:ext cx="1417800" cy="585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:TaskList</a:t>
            </a:r>
            <a:endParaRPr u="sng"/>
          </a:p>
        </p:txBody>
      </p:sp>
      <p:grpSp>
        <p:nvGrpSpPr>
          <p:cNvPr id="286" name="Google Shape;286;p22"/>
          <p:cNvGrpSpPr/>
          <p:nvPr/>
        </p:nvGrpSpPr>
        <p:grpSpPr>
          <a:xfrm>
            <a:off x="4702668" y="2391529"/>
            <a:ext cx="1924599" cy="1562236"/>
            <a:chOff x="4711700" y="2278950"/>
            <a:chExt cx="1710907" cy="1895688"/>
          </a:xfrm>
        </p:grpSpPr>
        <p:sp>
          <p:nvSpPr>
            <p:cNvPr id="287" name="Google Shape;287;p22"/>
            <p:cNvSpPr/>
            <p:nvPr/>
          </p:nvSpPr>
          <p:spPr>
            <a:xfrm>
              <a:off x="4711700" y="2278950"/>
              <a:ext cx="1710900" cy="3417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u="sng"/>
                <a:t>Assignment1:Task</a:t>
              </a:r>
              <a:endParaRPr sz="1100" u="sng"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4711707" y="2620638"/>
              <a:ext cx="1710900" cy="155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000">
                  <a:solidFill>
                    <a:schemeClr val="dk1"/>
                  </a:solidFill>
                </a:rPr>
                <a:t>name=“Assignment 1”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startTime=1100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duration=2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deadline=16-11-2020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recurrence=TODAY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importance=HIGH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000">
                  <a:solidFill>
                    <a:schemeClr val="dk1"/>
                  </a:solidFill>
                </a:rPr>
                <a:t>notes=“Refer to lecture notes”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cxnSp>
        <p:nvCxnSpPr>
          <p:cNvPr id="289" name="Google Shape;289;p22"/>
          <p:cNvCxnSpPr>
            <a:stCxn id="288" idx="1"/>
            <a:endCxn id="285" idx="3"/>
          </p:cNvCxnSpPr>
          <p:nvPr/>
        </p:nvCxnSpPr>
        <p:spPr>
          <a:xfrm rot="10800000">
            <a:off x="3136375" y="3305939"/>
            <a:ext cx="1566300" cy="75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Diagram - Edit Task (2)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647250" y="1838875"/>
            <a:ext cx="7849500" cy="27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"/>
          <p:cNvSpPr txBox="1"/>
          <p:nvPr/>
        </p:nvSpPr>
        <p:spPr>
          <a:xfrm>
            <a:off x="478200" y="1379125"/>
            <a:ext cx="8187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After</a:t>
            </a:r>
            <a:r>
              <a:rPr lang="en-GB"/>
              <a:t> </a:t>
            </a: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edit 1 t/1200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7" name="Google Shape;297;p23"/>
          <p:cNvSpPr/>
          <p:nvPr/>
        </p:nvSpPr>
        <p:spPr>
          <a:xfrm>
            <a:off x="1718563" y="3013075"/>
            <a:ext cx="1417800" cy="585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:TaskList</a:t>
            </a:r>
            <a:endParaRPr u="sng"/>
          </a:p>
        </p:txBody>
      </p:sp>
      <p:grpSp>
        <p:nvGrpSpPr>
          <p:cNvPr id="298" name="Google Shape;298;p23"/>
          <p:cNvGrpSpPr/>
          <p:nvPr/>
        </p:nvGrpSpPr>
        <p:grpSpPr>
          <a:xfrm>
            <a:off x="4702668" y="2391529"/>
            <a:ext cx="1924599" cy="1562236"/>
            <a:chOff x="4711700" y="2278950"/>
            <a:chExt cx="1710907" cy="1895688"/>
          </a:xfrm>
        </p:grpSpPr>
        <p:sp>
          <p:nvSpPr>
            <p:cNvPr id="299" name="Google Shape;299;p23"/>
            <p:cNvSpPr/>
            <p:nvPr/>
          </p:nvSpPr>
          <p:spPr>
            <a:xfrm>
              <a:off x="4711700" y="2278950"/>
              <a:ext cx="1710900" cy="3417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u="sng"/>
                <a:t>Assignment1:Task</a:t>
              </a:r>
              <a:endParaRPr sz="1100" u="sng"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4711707" y="2620638"/>
              <a:ext cx="1710900" cy="155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000">
                  <a:solidFill>
                    <a:schemeClr val="dk1"/>
                  </a:solidFill>
                </a:rPr>
                <a:t>name=“Assignment 1”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highlight>
                    <a:srgbClr val="FFFF00"/>
                  </a:highlight>
                </a:rPr>
                <a:t>startTime=1200</a:t>
              </a:r>
              <a:endParaRPr sz="1000">
                <a:solidFill>
                  <a:schemeClr val="dk1"/>
                </a:solidFill>
                <a:highlight>
                  <a:srgbClr val="FFFF00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duration=2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deadline=16-11-2020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recurrence=TODAY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importance=HIGH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000">
                  <a:solidFill>
                    <a:schemeClr val="dk1"/>
                  </a:solidFill>
                </a:rPr>
                <a:t>notes=“Refer to lecture notes”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cxnSp>
        <p:nvCxnSpPr>
          <p:cNvPr id="301" name="Google Shape;301;p23"/>
          <p:cNvCxnSpPr>
            <a:stCxn id="300" idx="1"/>
            <a:endCxn id="297" idx="3"/>
          </p:cNvCxnSpPr>
          <p:nvPr/>
        </p:nvCxnSpPr>
        <p:spPr>
          <a:xfrm rot="10800000">
            <a:off x="3136375" y="3305939"/>
            <a:ext cx="1566300" cy="75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Diagram - Done Task (1)</a:t>
            </a: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647250" y="1838875"/>
            <a:ext cx="7849500" cy="27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4"/>
          <p:cNvSpPr txBox="1"/>
          <p:nvPr/>
        </p:nvSpPr>
        <p:spPr>
          <a:xfrm>
            <a:off x="478200" y="1379125"/>
            <a:ext cx="8187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Details of task with ID 1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1718563" y="3013075"/>
            <a:ext cx="1417800" cy="585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:TaskList</a:t>
            </a:r>
            <a:endParaRPr u="sng"/>
          </a:p>
        </p:txBody>
      </p:sp>
      <p:grpSp>
        <p:nvGrpSpPr>
          <p:cNvPr id="310" name="Google Shape;310;p24"/>
          <p:cNvGrpSpPr/>
          <p:nvPr/>
        </p:nvGrpSpPr>
        <p:grpSpPr>
          <a:xfrm>
            <a:off x="4702668" y="2391529"/>
            <a:ext cx="1924599" cy="1665096"/>
            <a:chOff x="4711700" y="2278950"/>
            <a:chExt cx="1710907" cy="2020503"/>
          </a:xfrm>
        </p:grpSpPr>
        <p:sp>
          <p:nvSpPr>
            <p:cNvPr id="311" name="Google Shape;311;p24"/>
            <p:cNvSpPr/>
            <p:nvPr/>
          </p:nvSpPr>
          <p:spPr>
            <a:xfrm>
              <a:off x="4711700" y="2278950"/>
              <a:ext cx="1710900" cy="3417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u="sng"/>
                <a:t>Assignment1:Task</a:t>
              </a:r>
              <a:endParaRPr sz="1100" u="sng"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4711707" y="2620653"/>
              <a:ext cx="1710900" cy="1678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000">
                  <a:solidFill>
                    <a:schemeClr val="dk1"/>
                  </a:solidFill>
                </a:rPr>
                <a:t>name=“Assignment 1”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startTime=1100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duration=2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deadline=16-11-2020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recurrence=TODAY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importance=HIGH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000">
                  <a:solidFill>
                    <a:schemeClr val="dk1"/>
                  </a:solidFill>
                </a:rPr>
                <a:t>notes=“Refer to lecture notes”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000">
                  <a:solidFill>
                    <a:schemeClr val="dk1"/>
                  </a:solidFill>
                  <a:highlight>
                    <a:schemeClr val="accent6"/>
                  </a:highlight>
                </a:rPr>
                <a:t>d</a:t>
              </a:r>
              <a:r>
                <a:rPr lang="en-GB" sz="1000">
                  <a:solidFill>
                    <a:schemeClr val="dk1"/>
                  </a:solidFill>
                  <a:highlight>
                    <a:schemeClr val="accent6"/>
                  </a:highlight>
                </a:rPr>
                <a:t>one=False</a:t>
              </a:r>
              <a:endParaRPr sz="1000">
                <a:solidFill>
                  <a:schemeClr val="dk1"/>
                </a:solidFill>
                <a:highlight>
                  <a:schemeClr val="accent6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cxnSp>
        <p:nvCxnSpPr>
          <p:cNvPr id="313" name="Google Shape;313;p24"/>
          <p:cNvCxnSpPr/>
          <p:nvPr/>
        </p:nvCxnSpPr>
        <p:spPr>
          <a:xfrm rot="10800000">
            <a:off x="3136363" y="3305875"/>
            <a:ext cx="1566300" cy="75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Diagram - Done Task (2)</a:t>
            </a:r>
            <a:endParaRPr/>
          </a:p>
        </p:txBody>
      </p:sp>
      <p:sp>
        <p:nvSpPr>
          <p:cNvPr id="319" name="Google Shape;319;p25"/>
          <p:cNvSpPr/>
          <p:nvPr/>
        </p:nvSpPr>
        <p:spPr>
          <a:xfrm>
            <a:off x="647250" y="1838875"/>
            <a:ext cx="7849500" cy="27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5"/>
          <p:cNvSpPr txBox="1"/>
          <p:nvPr/>
        </p:nvSpPr>
        <p:spPr>
          <a:xfrm>
            <a:off x="478200" y="1379125"/>
            <a:ext cx="8187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After</a:t>
            </a:r>
            <a:r>
              <a:rPr lang="en-GB"/>
              <a:t> </a:t>
            </a: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done 1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1718563" y="3013075"/>
            <a:ext cx="1417800" cy="585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:TaskList</a:t>
            </a:r>
            <a:endParaRPr u="sng"/>
          </a:p>
        </p:txBody>
      </p:sp>
      <p:sp>
        <p:nvSpPr>
          <p:cNvPr id="322" name="Google Shape;322;p25"/>
          <p:cNvSpPr/>
          <p:nvPr/>
        </p:nvSpPr>
        <p:spPr>
          <a:xfrm>
            <a:off x="4702668" y="2391529"/>
            <a:ext cx="1924591" cy="281595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/>
              <a:t>Assignment1:Task</a:t>
            </a:r>
            <a:endParaRPr sz="1100" u="sng"/>
          </a:p>
        </p:txBody>
      </p:sp>
      <p:cxnSp>
        <p:nvCxnSpPr>
          <p:cNvPr id="323" name="Google Shape;323;p25"/>
          <p:cNvCxnSpPr>
            <a:stCxn id="324" idx="1"/>
            <a:endCxn id="321" idx="3"/>
          </p:cNvCxnSpPr>
          <p:nvPr/>
        </p:nvCxnSpPr>
        <p:spPr>
          <a:xfrm rot="10800000">
            <a:off x="3136363" y="3305875"/>
            <a:ext cx="1566300" cy="75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25" name="Google Shape;325;p25"/>
          <p:cNvSpPr/>
          <p:nvPr/>
        </p:nvSpPr>
        <p:spPr>
          <a:xfrm>
            <a:off x="4702675" y="2673126"/>
            <a:ext cx="1924500" cy="138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name=“Assignment 1”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startTime=1100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duration=2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deadline=16-11-2020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recurrence=TODAY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importance=HIGH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notes=“Refer to lecture notes”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chemeClr val="accent6"/>
                </a:highlight>
              </a:rPr>
              <a:t>done=True</a:t>
            </a:r>
            <a:endParaRPr sz="100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Diagram - Delete Task (1)</a:t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647250" y="1838875"/>
            <a:ext cx="7849500" cy="27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6"/>
          <p:cNvSpPr txBox="1"/>
          <p:nvPr/>
        </p:nvSpPr>
        <p:spPr>
          <a:xfrm>
            <a:off x="478200" y="1379125"/>
            <a:ext cx="8187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Details of task with ID 1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3" name="Google Shape;333;p26"/>
          <p:cNvSpPr/>
          <p:nvPr/>
        </p:nvSpPr>
        <p:spPr>
          <a:xfrm>
            <a:off x="1718563" y="3013075"/>
            <a:ext cx="1417800" cy="585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:TaskList</a:t>
            </a:r>
            <a:endParaRPr u="sng"/>
          </a:p>
        </p:txBody>
      </p:sp>
      <p:grpSp>
        <p:nvGrpSpPr>
          <p:cNvPr id="334" name="Google Shape;334;p26"/>
          <p:cNvGrpSpPr/>
          <p:nvPr/>
        </p:nvGrpSpPr>
        <p:grpSpPr>
          <a:xfrm>
            <a:off x="4702668" y="2391529"/>
            <a:ext cx="1924599" cy="1665096"/>
            <a:chOff x="4711700" y="2278950"/>
            <a:chExt cx="1710907" cy="2020503"/>
          </a:xfrm>
        </p:grpSpPr>
        <p:sp>
          <p:nvSpPr>
            <p:cNvPr id="335" name="Google Shape;335;p26"/>
            <p:cNvSpPr/>
            <p:nvPr/>
          </p:nvSpPr>
          <p:spPr>
            <a:xfrm>
              <a:off x="4711700" y="2278950"/>
              <a:ext cx="1710900" cy="3417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u="sng"/>
                <a:t>Assignment1:Task</a:t>
              </a:r>
              <a:endParaRPr sz="1100" u="sng"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711707" y="2620653"/>
              <a:ext cx="1710900" cy="1678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000">
                  <a:solidFill>
                    <a:schemeClr val="dk1"/>
                  </a:solidFill>
                </a:rPr>
                <a:t>name=“Assignment 1”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startTime=1100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duration=2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deadline=16-11-2020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recurrence=TODAY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importance=HIGH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000">
                  <a:solidFill>
                    <a:schemeClr val="dk1"/>
                  </a:solidFill>
                </a:rPr>
                <a:t>notes=“Refer to lecture notes”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000">
                  <a:solidFill>
                    <a:schemeClr val="dk1"/>
                  </a:solidFill>
                </a:rPr>
                <a:t>done=False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cxnSp>
        <p:nvCxnSpPr>
          <p:cNvPr id="337" name="Google Shape;337;p26"/>
          <p:cNvCxnSpPr/>
          <p:nvPr/>
        </p:nvCxnSpPr>
        <p:spPr>
          <a:xfrm rot="10800000">
            <a:off x="3136363" y="3305875"/>
            <a:ext cx="1566300" cy="75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Diagram - Delete Task (2)</a:t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647250" y="1838875"/>
            <a:ext cx="7849500" cy="27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 txBox="1"/>
          <p:nvPr/>
        </p:nvSpPr>
        <p:spPr>
          <a:xfrm>
            <a:off x="3862800" y="1331200"/>
            <a:ext cx="14184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No tasks</a:t>
            </a:r>
            <a:endParaRPr b="1"/>
          </a:p>
        </p:txBody>
      </p:sp>
      <p:sp>
        <p:nvSpPr>
          <p:cNvPr id="345" name="Google Shape;345;p27"/>
          <p:cNvSpPr/>
          <p:nvPr/>
        </p:nvSpPr>
        <p:spPr>
          <a:xfrm>
            <a:off x="1674163" y="2940625"/>
            <a:ext cx="1417800" cy="585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:TaskList</a:t>
            </a:r>
            <a:endParaRPr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163250" y="300700"/>
            <a:ext cx="6214800" cy="459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2957750" y="243275"/>
            <a:ext cx="7755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Ui</a:t>
            </a:r>
            <a:endParaRPr b="1"/>
          </a:p>
        </p:txBody>
      </p:sp>
      <p:sp>
        <p:nvSpPr>
          <p:cNvPr id="83" name="Google Shape;83;p14"/>
          <p:cNvSpPr/>
          <p:nvPr/>
        </p:nvSpPr>
        <p:spPr>
          <a:xfrm>
            <a:off x="7101475" y="2271650"/>
            <a:ext cx="834300" cy="912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Athena</a:t>
            </a:r>
            <a:endParaRPr/>
          </a:p>
        </p:txBody>
      </p:sp>
      <p:cxnSp>
        <p:nvCxnSpPr>
          <p:cNvPr id="84" name="Google Shape;84;p14"/>
          <p:cNvCxnSpPr>
            <a:stCxn id="85" idx="3"/>
            <a:endCxn id="83" idx="1"/>
          </p:cNvCxnSpPr>
          <p:nvPr/>
        </p:nvCxnSpPr>
        <p:spPr>
          <a:xfrm>
            <a:off x="4895225" y="2436750"/>
            <a:ext cx="2206200" cy="291300"/>
          </a:xfrm>
          <a:prstGeom prst="curvedConnector3">
            <a:avLst>
              <a:gd fmla="val 50001" name="adj1"/>
            </a:avLst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6" name="Google Shape;86;p14"/>
          <p:cNvSpPr/>
          <p:nvPr/>
        </p:nvSpPr>
        <p:spPr>
          <a:xfrm>
            <a:off x="3505325" y="758700"/>
            <a:ext cx="1389900" cy="585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&lt;&lt;Interface&gt;&gt;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</a:t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978125" y="2143500"/>
            <a:ext cx="1187100" cy="585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Exception</a:t>
            </a:r>
            <a:endParaRPr/>
          </a:p>
        </p:txBody>
      </p:sp>
      <p:cxnSp>
        <p:nvCxnSpPr>
          <p:cNvPr id="88" name="Google Shape;88;p14"/>
          <p:cNvCxnSpPr>
            <a:endCxn id="85" idx="1"/>
          </p:cNvCxnSpPr>
          <p:nvPr/>
        </p:nvCxnSpPr>
        <p:spPr>
          <a:xfrm>
            <a:off x="2165225" y="2435850"/>
            <a:ext cx="1340100" cy="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D9D2E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9" name="Google Shape;89;p14"/>
          <p:cNvSpPr txBox="1"/>
          <p:nvPr/>
        </p:nvSpPr>
        <p:spPr>
          <a:xfrm>
            <a:off x="2734996" y="1983125"/>
            <a:ext cx="658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prints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 rot="5399913">
            <a:off x="2617852" y="2156829"/>
            <a:ext cx="130037" cy="104256"/>
          </a:xfrm>
          <a:prstGeom prst="flowChartMerg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6802925" y="4309000"/>
            <a:ext cx="1389900" cy="58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LogicManager</a:t>
            </a:r>
            <a:endParaRPr/>
          </a:p>
        </p:txBody>
      </p:sp>
      <p:cxnSp>
        <p:nvCxnSpPr>
          <p:cNvPr id="92" name="Google Shape;92;p14"/>
          <p:cNvCxnSpPr>
            <a:stCxn id="85" idx="2"/>
            <a:endCxn id="91" idx="1"/>
          </p:cNvCxnSpPr>
          <p:nvPr/>
        </p:nvCxnSpPr>
        <p:spPr>
          <a:xfrm flipH="1" rot="-5400000">
            <a:off x="4565525" y="2364300"/>
            <a:ext cx="1872300" cy="2602800"/>
          </a:xfrm>
          <a:prstGeom prst="curvedConnector2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5" name="Google Shape;85;p14"/>
          <p:cNvSpPr/>
          <p:nvPr/>
        </p:nvSpPr>
        <p:spPr>
          <a:xfrm>
            <a:off x="3505325" y="2143950"/>
            <a:ext cx="1389900" cy="585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AthenaUi</a:t>
            </a:r>
            <a:endParaRPr/>
          </a:p>
        </p:txBody>
      </p:sp>
      <p:cxnSp>
        <p:nvCxnSpPr>
          <p:cNvPr id="93" name="Google Shape;93;p14"/>
          <p:cNvCxnSpPr>
            <a:stCxn id="85" idx="0"/>
            <a:endCxn id="86" idx="2"/>
          </p:cNvCxnSpPr>
          <p:nvPr/>
        </p:nvCxnSpPr>
        <p:spPr>
          <a:xfrm rot="10800000">
            <a:off x="4200275" y="1344450"/>
            <a:ext cx="0" cy="799500"/>
          </a:xfrm>
          <a:prstGeom prst="straightConnector1">
            <a:avLst/>
          </a:prstGeom>
          <a:noFill/>
          <a:ln cap="flat" cmpd="sng" w="38100">
            <a:solidFill>
              <a:srgbClr val="D9D2E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4" name="Google Shape;94;p14"/>
          <p:cNvSpPr/>
          <p:nvPr/>
        </p:nvSpPr>
        <p:spPr>
          <a:xfrm>
            <a:off x="1648250" y="3770300"/>
            <a:ext cx="1187100" cy="585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ColorText</a:t>
            </a:r>
            <a:endParaRPr/>
          </a:p>
        </p:txBody>
      </p:sp>
      <p:cxnSp>
        <p:nvCxnSpPr>
          <p:cNvPr id="95" name="Google Shape;95;p14"/>
          <p:cNvCxnSpPr>
            <a:stCxn id="94" idx="0"/>
            <a:endCxn id="85" idx="1"/>
          </p:cNvCxnSpPr>
          <p:nvPr/>
        </p:nvCxnSpPr>
        <p:spPr>
          <a:xfrm rot="-5400000">
            <a:off x="2206850" y="2471750"/>
            <a:ext cx="1333500" cy="1263600"/>
          </a:xfrm>
          <a:prstGeom prst="curvedConnector2">
            <a:avLst/>
          </a:prstGeom>
          <a:noFill/>
          <a:ln cap="flat" cmpd="sng" w="38100">
            <a:solidFill>
              <a:srgbClr val="D9D2E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6" name="Google Shape;96;p14"/>
          <p:cNvSpPr txBox="1"/>
          <p:nvPr/>
        </p:nvSpPr>
        <p:spPr>
          <a:xfrm>
            <a:off x="1274551" y="3393500"/>
            <a:ext cx="9054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colorText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2450225" y="3393500"/>
            <a:ext cx="3129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1817025" y="284750"/>
            <a:ext cx="5423400" cy="462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955650" y="374275"/>
            <a:ext cx="7755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Parser</a:t>
            </a:r>
            <a:endParaRPr b="1"/>
          </a:p>
        </p:txBody>
      </p:sp>
      <p:sp>
        <p:nvSpPr>
          <p:cNvPr id="104" name="Google Shape;104;p15"/>
          <p:cNvSpPr/>
          <p:nvPr/>
        </p:nvSpPr>
        <p:spPr>
          <a:xfrm>
            <a:off x="4689975" y="374275"/>
            <a:ext cx="2367000" cy="443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5292200" y="374275"/>
            <a:ext cx="11085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Command</a:t>
            </a:r>
            <a:endParaRPr b="1"/>
          </a:p>
        </p:txBody>
      </p:sp>
      <p:sp>
        <p:nvSpPr>
          <p:cNvPr id="106" name="Google Shape;106;p15"/>
          <p:cNvSpPr/>
          <p:nvPr/>
        </p:nvSpPr>
        <p:spPr>
          <a:xfrm>
            <a:off x="5137550" y="4119500"/>
            <a:ext cx="1417800" cy="585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XYZCommand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5137550" y="1023638"/>
            <a:ext cx="1417800" cy="585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{abstract}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</a:t>
            </a:r>
            <a:endParaRPr/>
          </a:p>
        </p:txBody>
      </p:sp>
      <p:cxnSp>
        <p:nvCxnSpPr>
          <p:cNvPr id="108" name="Google Shape;108;p15"/>
          <p:cNvCxnSpPr>
            <a:stCxn id="106" idx="0"/>
            <a:endCxn id="107" idx="2"/>
          </p:cNvCxnSpPr>
          <p:nvPr/>
        </p:nvCxnSpPr>
        <p:spPr>
          <a:xfrm rot="10800000">
            <a:off x="5846450" y="1609100"/>
            <a:ext cx="0" cy="251040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5"/>
          <p:cNvSpPr/>
          <p:nvPr/>
        </p:nvSpPr>
        <p:spPr>
          <a:xfrm>
            <a:off x="6785325" y="3926050"/>
            <a:ext cx="2032800" cy="921900"/>
          </a:xfrm>
          <a:prstGeom prst="wedgeRectCallout">
            <a:avLst>
              <a:gd fmla="val -65478" name="adj1"/>
              <a:gd fmla="val 2401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XYZCommand = AddCommand, DoneCommand, etc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2120900" y="3930525"/>
            <a:ext cx="1349100" cy="663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2245300" y="4079975"/>
            <a:ext cx="11085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Parser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214950" y="3039050"/>
            <a:ext cx="1349100" cy="585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Athena</a:t>
            </a:r>
            <a:endParaRPr/>
          </a:p>
        </p:txBody>
      </p:sp>
      <p:cxnSp>
        <p:nvCxnSpPr>
          <p:cNvPr id="113" name="Google Shape;113;p15"/>
          <p:cNvCxnSpPr>
            <a:stCxn id="112" idx="3"/>
            <a:endCxn id="107" idx="1"/>
          </p:cNvCxnSpPr>
          <p:nvPr/>
        </p:nvCxnSpPr>
        <p:spPr>
          <a:xfrm flipH="1" rot="10800000">
            <a:off x="1564050" y="1316450"/>
            <a:ext cx="3573600" cy="20154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14" name="Google Shape;114;p15"/>
          <p:cNvCxnSpPr>
            <a:stCxn id="110" idx="3"/>
            <a:endCxn id="106" idx="1"/>
          </p:cNvCxnSpPr>
          <p:nvPr/>
        </p:nvCxnSpPr>
        <p:spPr>
          <a:xfrm>
            <a:off x="3470000" y="4262475"/>
            <a:ext cx="1667700" cy="149700"/>
          </a:xfrm>
          <a:prstGeom prst="straightConnector1">
            <a:avLst/>
          </a:prstGeom>
          <a:noFill/>
          <a:ln cap="flat" cmpd="sng" w="38100">
            <a:solidFill>
              <a:srgbClr val="F9CB9C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15" name="Google Shape;115;p15"/>
          <p:cNvCxnSpPr>
            <a:stCxn id="110" idx="0"/>
            <a:endCxn id="112" idx="2"/>
          </p:cNvCxnSpPr>
          <p:nvPr/>
        </p:nvCxnSpPr>
        <p:spPr>
          <a:xfrm flipH="1" rot="5400000">
            <a:off x="1689500" y="2824575"/>
            <a:ext cx="306000" cy="1905900"/>
          </a:xfrm>
          <a:prstGeom prst="curvedConnector3">
            <a:avLst>
              <a:gd fmla="val 49980" name="adj1"/>
            </a:avLst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6" name="Google Shape;116;p15"/>
          <p:cNvSpPr txBox="1"/>
          <p:nvPr/>
        </p:nvSpPr>
        <p:spPr>
          <a:xfrm>
            <a:off x="2795438" y="1859925"/>
            <a:ext cx="9453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execute 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 rot="2182">
            <a:off x="3602521" y="3926341"/>
            <a:ext cx="9453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creates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7731675" y="2846725"/>
            <a:ext cx="1187100" cy="585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TaskList</a:t>
            </a:r>
            <a:endParaRPr/>
          </a:p>
        </p:txBody>
      </p:sp>
      <p:cxnSp>
        <p:nvCxnSpPr>
          <p:cNvPr id="119" name="Google Shape;119;p15"/>
          <p:cNvCxnSpPr>
            <a:stCxn id="107" idx="3"/>
            <a:endCxn id="118" idx="1"/>
          </p:cNvCxnSpPr>
          <p:nvPr/>
        </p:nvCxnSpPr>
        <p:spPr>
          <a:xfrm>
            <a:off x="6555350" y="1316438"/>
            <a:ext cx="1176300" cy="182310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20" name="Google Shape;120;p15"/>
          <p:cNvSpPr/>
          <p:nvPr/>
        </p:nvSpPr>
        <p:spPr>
          <a:xfrm rot="-5400087">
            <a:off x="3582227" y="2025222"/>
            <a:ext cx="130037" cy="104256"/>
          </a:xfrm>
          <a:prstGeom prst="flowChartMerg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-5400087">
            <a:off x="4344227" y="4082622"/>
            <a:ext cx="130037" cy="104256"/>
          </a:xfrm>
          <a:prstGeom prst="flowChartMerg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7731675" y="1163025"/>
            <a:ext cx="1187100" cy="585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AthenaUi</a:t>
            </a:r>
            <a:endParaRPr/>
          </a:p>
        </p:txBody>
      </p:sp>
      <p:cxnSp>
        <p:nvCxnSpPr>
          <p:cNvPr id="123" name="Google Shape;123;p15"/>
          <p:cNvCxnSpPr>
            <a:stCxn id="107" idx="3"/>
            <a:endCxn id="122" idx="1"/>
          </p:cNvCxnSpPr>
          <p:nvPr/>
        </p:nvCxnSpPr>
        <p:spPr>
          <a:xfrm>
            <a:off x="6555350" y="1316438"/>
            <a:ext cx="1176300" cy="13950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24" name="Google Shape;124;p15"/>
          <p:cNvSpPr txBox="1"/>
          <p:nvPr/>
        </p:nvSpPr>
        <p:spPr>
          <a:xfrm>
            <a:off x="4648208" y="4002550"/>
            <a:ext cx="5415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0..1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3464229" y="4259775"/>
            <a:ext cx="2529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5874454" y="1609250"/>
            <a:ext cx="2529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7321492" y="2803200"/>
            <a:ext cx="2529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7478754" y="1023650"/>
            <a:ext cx="2529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4731454" y="999650"/>
            <a:ext cx="2529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163250" y="300700"/>
            <a:ext cx="6493200" cy="470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2788025" y="394550"/>
            <a:ext cx="1001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TaskList</a:t>
            </a:r>
            <a:endParaRPr b="1"/>
          </a:p>
        </p:txBody>
      </p:sp>
      <p:cxnSp>
        <p:nvCxnSpPr>
          <p:cNvPr id="136" name="Google Shape;136;p16"/>
          <p:cNvCxnSpPr>
            <a:stCxn id="137" idx="2"/>
            <a:endCxn id="138" idx="0"/>
          </p:cNvCxnSpPr>
          <p:nvPr/>
        </p:nvCxnSpPr>
        <p:spPr>
          <a:xfrm>
            <a:off x="3288575" y="1847950"/>
            <a:ext cx="0" cy="1225200"/>
          </a:xfrm>
          <a:prstGeom prst="straightConnector1">
            <a:avLst/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7" name="Google Shape;137;p16"/>
          <p:cNvSpPr/>
          <p:nvPr/>
        </p:nvSpPr>
        <p:spPr>
          <a:xfrm>
            <a:off x="2579675" y="1262350"/>
            <a:ext cx="1417800" cy="585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TaskList</a:t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2579675" y="3073188"/>
            <a:ext cx="1417800" cy="585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7101475" y="2271650"/>
            <a:ext cx="834300" cy="912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Athena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3354150" y="2761950"/>
            <a:ext cx="8904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2972200" y="2792250"/>
            <a:ext cx="250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</a:t>
            </a:r>
            <a:endParaRPr/>
          </a:p>
        </p:txBody>
      </p:sp>
      <p:cxnSp>
        <p:nvCxnSpPr>
          <p:cNvPr id="142" name="Google Shape;142;p16"/>
          <p:cNvCxnSpPr>
            <a:stCxn id="137" idx="3"/>
            <a:endCxn id="139" idx="0"/>
          </p:cNvCxnSpPr>
          <p:nvPr/>
        </p:nvCxnSpPr>
        <p:spPr>
          <a:xfrm>
            <a:off x="3997475" y="1555150"/>
            <a:ext cx="3521100" cy="716400"/>
          </a:xfrm>
          <a:prstGeom prst="curvedConnector2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3" name="Google Shape;143;p16"/>
          <p:cNvSpPr/>
          <p:nvPr/>
        </p:nvSpPr>
        <p:spPr>
          <a:xfrm>
            <a:off x="4945400" y="4259625"/>
            <a:ext cx="1417800" cy="585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TimeData</a:t>
            </a:r>
            <a:endParaRPr/>
          </a:p>
        </p:txBody>
      </p:sp>
      <p:cxnSp>
        <p:nvCxnSpPr>
          <p:cNvPr id="144" name="Google Shape;144;p16"/>
          <p:cNvCxnSpPr>
            <a:stCxn id="143" idx="0"/>
            <a:endCxn id="138" idx="3"/>
          </p:cNvCxnSpPr>
          <p:nvPr/>
        </p:nvCxnSpPr>
        <p:spPr>
          <a:xfrm rot="10800000">
            <a:off x="3997400" y="3365925"/>
            <a:ext cx="1656900" cy="893700"/>
          </a:xfrm>
          <a:prstGeom prst="straightConnector1">
            <a:avLst/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45" name="Google Shape;145;p16"/>
          <p:cNvSpPr/>
          <p:nvPr/>
        </p:nvSpPr>
        <p:spPr>
          <a:xfrm>
            <a:off x="301475" y="4259625"/>
            <a:ext cx="1417800" cy="585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LocalDate</a:t>
            </a:r>
            <a:endParaRPr/>
          </a:p>
        </p:txBody>
      </p:sp>
      <p:cxnSp>
        <p:nvCxnSpPr>
          <p:cNvPr id="146" name="Google Shape;146;p16"/>
          <p:cNvCxnSpPr>
            <a:stCxn id="145" idx="3"/>
            <a:endCxn id="143" idx="1"/>
          </p:cNvCxnSpPr>
          <p:nvPr/>
        </p:nvCxnSpPr>
        <p:spPr>
          <a:xfrm>
            <a:off x="1719275" y="4552425"/>
            <a:ext cx="3226200" cy="0"/>
          </a:xfrm>
          <a:prstGeom prst="straightConnector1">
            <a:avLst/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47" name="Google Shape;147;p16"/>
          <p:cNvSpPr txBox="1"/>
          <p:nvPr/>
        </p:nvSpPr>
        <p:spPr>
          <a:xfrm>
            <a:off x="515500" y="3826325"/>
            <a:ext cx="16197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recurrenceDates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1812575" y="4165125"/>
            <a:ext cx="7671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1..10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4450975" y="3871775"/>
            <a:ext cx="8343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timeInfo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4244550" y="1175350"/>
            <a:ext cx="948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taskList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5596100" y="3871775"/>
            <a:ext cx="767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>
            <a:off x="1547150" y="1023350"/>
            <a:ext cx="7262700" cy="400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7281049" y="1069994"/>
            <a:ext cx="10449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Timetable</a:t>
            </a:r>
            <a:endParaRPr b="1"/>
          </a:p>
        </p:txBody>
      </p:sp>
      <p:sp>
        <p:nvSpPr>
          <p:cNvPr id="158" name="Google Shape;158;p17"/>
          <p:cNvSpPr/>
          <p:nvPr/>
        </p:nvSpPr>
        <p:spPr>
          <a:xfrm>
            <a:off x="3758563" y="1725105"/>
            <a:ext cx="1177800" cy="486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Timetable</a:t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4931229" y="1978964"/>
            <a:ext cx="7875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timetable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160" name="Google Shape;160;p17"/>
          <p:cNvGrpSpPr/>
          <p:nvPr/>
        </p:nvGrpSpPr>
        <p:grpSpPr>
          <a:xfrm>
            <a:off x="3553949" y="2957181"/>
            <a:ext cx="1925300" cy="788252"/>
            <a:chOff x="1452803" y="2872950"/>
            <a:chExt cx="2317684" cy="948901"/>
          </a:xfrm>
        </p:grpSpPr>
        <p:sp>
          <p:nvSpPr>
            <p:cNvPr id="161" name="Google Shape;161;p17"/>
            <p:cNvSpPr/>
            <p:nvPr/>
          </p:nvSpPr>
          <p:spPr>
            <a:xfrm>
              <a:off x="1452803" y="3236251"/>
              <a:ext cx="1664100" cy="5856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TimetableDay</a:t>
              </a:r>
              <a:endParaRPr/>
            </a:p>
          </p:txBody>
        </p:sp>
        <p:sp>
          <p:nvSpPr>
            <p:cNvPr id="162" name="Google Shape;162;p17"/>
            <p:cNvSpPr txBox="1"/>
            <p:nvPr/>
          </p:nvSpPr>
          <p:spPr>
            <a:xfrm>
              <a:off x="2461288" y="2872950"/>
              <a:ext cx="1309200" cy="3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timetableDays</a:t>
              </a:r>
              <a:endParaRPr sz="1000"/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2048225" y="2937625"/>
              <a:ext cx="261000" cy="3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*</a:t>
              </a:r>
              <a:endParaRPr sz="1200"/>
            </a:p>
          </p:txBody>
        </p:sp>
      </p:grpSp>
      <p:cxnSp>
        <p:nvCxnSpPr>
          <p:cNvPr id="164" name="Google Shape;164;p17"/>
          <p:cNvCxnSpPr>
            <a:stCxn id="161" idx="0"/>
            <a:endCxn id="165" idx="2"/>
          </p:cNvCxnSpPr>
          <p:nvPr/>
        </p:nvCxnSpPr>
        <p:spPr>
          <a:xfrm flipH="1" rot="5400000">
            <a:off x="3753733" y="2767575"/>
            <a:ext cx="865200" cy="1176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5" name="Google Shape;165;p17"/>
          <p:cNvSpPr/>
          <p:nvPr/>
        </p:nvSpPr>
        <p:spPr>
          <a:xfrm>
            <a:off x="4051186" y="2200068"/>
            <a:ext cx="152700" cy="193800"/>
          </a:xfrm>
          <a:prstGeom prst="diamond">
            <a:avLst/>
          </a:prstGeom>
          <a:solidFill>
            <a:srgbClr val="A2C4C9"/>
          </a:solidFill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17"/>
          <p:cNvCxnSpPr>
            <a:stCxn id="167" idx="0"/>
            <a:endCxn id="168" idx="2"/>
          </p:cNvCxnSpPr>
          <p:nvPr/>
        </p:nvCxnSpPr>
        <p:spPr>
          <a:xfrm rot="-5400000">
            <a:off x="2649445" y="1640635"/>
            <a:ext cx="565200" cy="1265700"/>
          </a:xfrm>
          <a:prstGeom prst="curvedConnector2">
            <a:avLst/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8" name="Google Shape;168;p17"/>
          <p:cNvSpPr/>
          <p:nvPr/>
        </p:nvSpPr>
        <p:spPr>
          <a:xfrm rot="5400000">
            <a:off x="3585305" y="1893906"/>
            <a:ext cx="152700" cy="193800"/>
          </a:xfrm>
          <a:prstGeom prst="diamond">
            <a:avLst/>
          </a:prstGeom>
          <a:solidFill>
            <a:srgbClr val="A2C4C9"/>
          </a:solidFill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>
            <a:off x="1710311" y="2232828"/>
            <a:ext cx="1896457" cy="809714"/>
            <a:chOff x="365800" y="1692125"/>
            <a:chExt cx="2282963" cy="974738"/>
          </a:xfrm>
        </p:grpSpPr>
        <p:sp>
          <p:nvSpPr>
            <p:cNvPr id="167" name="Google Shape;167;p17"/>
            <p:cNvSpPr/>
            <p:nvPr/>
          </p:nvSpPr>
          <p:spPr>
            <a:xfrm>
              <a:off x="365800" y="2081263"/>
              <a:ext cx="1417800" cy="5856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Forecast</a:t>
              </a:r>
              <a:endParaRPr/>
            </a:p>
          </p:txBody>
        </p:sp>
        <p:sp>
          <p:nvSpPr>
            <p:cNvPr id="170" name="Google Shape;170;p17"/>
            <p:cNvSpPr txBox="1"/>
            <p:nvPr/>
          </p:nvSpPr>
          <p:spPr>
            <a:xfrm>
              <a:off x="1339563" y="1692125"/>
              <a:ext cx="1309200" cy="3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forecast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688700" y="1692125"/>
              <a:ext cx="261000" cy="3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1</a:t>
              </a:r>
              <a:endParaRPr sz="1000"/>
            </a:p>
          </p:txBody>
        </p:sp>
      </p:grpSp>
      <p:cxnSp>
        <p:nvCxnSpPr>
          <p:cNvPr id="172" name="Google Shape;172;p17"/>
          <p:cNvCxnSpPr>
            <a:stCxn id="173" idx="3"/>
            <a:endCxn id="174" idx="2"/>
          </p:cNvCxnSpPr>
          <p:nvPr/>
        </p:nvCxnSpPr>
        <p:spPr>
          <a:xfrm flipH="1" rot="10800000">
            <a:off x="2851009" y="3648285"/>
            <a:ext cx="516300" cy="7029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74" name="Google Shape;174;p17"/>
          <p:cNvSpPr/>
          <p:nvPr/>
        </p:nvSpPr>
        <p:spPr>
          <a:xfrm rot="3806097">
            <a:off x="3377526" y="3508193"/>
            <a:ext cx="152947" cy="193733"/>
          </a:xfrm>
          <a:prstGeom prst="diamond">
            <a:avLst/>
          </a:prstGeom>
          <a:solidFill>
            <a:srgbClr val="A2C4C9"/>
          </a:solidFill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17"/>
          <p:cNvGrpSpPr/>
          <p:nvPr/>
        </p:nvGrpSpPr>
        <p:grpSpPr>
          <a:xfrm>
            <a:off x="1673242" y="3822538"/>
            <a:ext cx="1867585" cy="824056"/>
            <a:chOff x="4974813" y="3512438"/>
            <a:chExt cx="2248206" cy="992002"/>
          </a:xfrm>
        </p:grpSpPr>
        <p:grpSp>
          <p:nvGrpSpPr>
            <p:cNvPr id="176" name="Google Shape;176;p17"/>
            <p:cNvGrpSpPr/>
            <p:nvPr/>
          </p:nvGrpSpPr>
          <p:grpSpPr>
            <a:xfrm>
              <a:off x="4974813" y="3512438"/>
              <a:ext cx="1788163" cy="929188"/>
              <a:chOff x="5123488" y="2948000"/>
              <a:chExt cx="1788163" cy="929188"/>
            </a:xfrm>
          </p:grpSpPr>
          <p:sp>
            <p:nvSpPr>
              <p:cNvPr id="173" name="Google Shape;173;p17"/>
              <p:cNvSpPr/>
              <p:nvPr/>
            </p:nvSpPr>
            <p:spPr>
              <a:xfrm>
                <a:off x="5123488" y="3291588"/>
                <a:ext cx="1417800" cy="5856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TaskList</a:t>
                </a:r>
                <a:endParaRPr/>
              </a:p>
            </p:txBody>
          </p:sp>
          <p:sp>
            <p:nvSpPr>
              <p:cNvPr id="177" name="Google Shape;177;p17"/>
              <p:cNvSpPr txBox="1"/>
              <p:nvPr/>
            </p:nvSpPr>
            <p:spPr>
              <a:xfrm>
                <a:off x="6021250" y="2948000"/>
                <a:ext cx="890400" cy="34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tasklist</a:t>
                </a:r>
                <a:endParaRPr sz="1000"/>
              </a:p>
            </p:txBody>
          </p:sp>
          <p:sp>
            <p:nvSpPr>
              <p:cNvPr id="178" name="Google Shape;178;p17"/>
              <p:cNvSpPr txBox="1"/>
              <p:nvPr/>
            </p:nvSpPr>
            <p:spPr>
              <a:xfrm>
                <a:off x="5347438" y="2948000"/>
                <a:ext cx="261000" cy="34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1</a:t>
                </a:r>
                <a:endParaRPr sz="1000"/>
              </a:p>
            </p:txBody>
          </p:sp>
        </p:grpSp>
        <p:sp>
          <p:nvSpPr>
            <p:cNvPr id="179" name="Google Shape;179;p17"/>
            <p:cNvSpPr txBox="1"/>
            <p:nvPr/>
          </p:nvSpPr>
          <p:spPr>
            <a:xfrm>
              <a:off x="6386919" y="4160339"/>
              <a:ext cx="836100" cy="3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tasklist</a:t>
              </a:r>
              <a:endParaRPr sz="1000"/>
            </a:p>
          </p:txBody>
        </p:sp>
        <p:sp>
          <p:nvSpPr>
            <p:cNvPr id="180" name="Google Shape;180;p17"/>
            <p:cNvSpPr txBox="1"/>
            <p:nvPr/>
          </p:nvSpPr>
          <p:spPr>
            <a:xfrm>
              <a:off x="6392625" y="3703563"/>
              <a:ext cx="261000" cy="3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1</a:t>
              </a:r>
              <a:endParaRPr sz="1000"/>
            </a:p>
          </p:txBody>
        </p:sp>
      </p:grpSp>
      <p:cxnSp>
        <p:nvCxnSpPr>
          <p:cNvPr id="181" name="Google Shape;181;p17"/>
          <p:cNvCxnSpPr>
            <a:stCxn id="182" idx="2"/>
            <a:endCxn id="173" idx="0"/>
          </p:cNvCxnSpPr>
          <p:nvPr/>
        </p:nvCxnSpPr>
        <p:spPr>
          <a:xfrm flipH="1">
            <a:off x="2262080" y="2358317"/>
            <a:ext cx="1494600" cy="1749600"/>
          </a:xfrm>
          <a:prstGeom prst="straightConnector1">
            <a:avLst/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3" name="Google Shape;183;p17"/>
          <p:cNvSpPr txBox="1"/>
          <p:nvPr/>
        </p:nvSpPr>
        <p:spPr>
          <a:xfrm>
            <a:off x="4992638" y="1595507"/>
            <a:ext cx="216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</a:t>
            </a:r>
            <a:endParaRPr sz="1000"/>
          </a:p>
        </p:txBody>
      </p:sp>
      <p:sp>
        <p:nvSpPr>
          <p:cNvPr id="184" name="Google Shape;184;p17"/>
          <p:cNvSpPr/>
          <p:nvPr/>
        </p:nvSpPr>
        <p:spPr>
          <a:xfrm>
            <a:off x="6855411" y="1624805"/>
            <a:ext cx="1554900" cy="486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TimetableDrawer</a:t>
            </a:r>
            <a:endParaRPr/>
          </a:p>
        </p:txBody>
      </p:sp>
      <p:grpSp>
        <p:nvGrpSpPr>
          <p:cNvPr id="185" name="Google Shape;185;p17"/>
          <p:cNvGrpSpPr/>
          <p:nvPr/>
        </p:nvGrpSpPr>
        <p:grpSpPr>
          <a:xfrm>
            <a:off x="1710311" y="1182399"/>
            <a:ext cx="1896457" cy="809714"/>
            <a:chOff x="365800" y="1692125"/>
            <a:chExt cx="2282963" cy="974738"/>
          </a:xfrm>
        </p:grpSpPr>
        <p:sp>
          <p:nvSpPr>
            <p:cNvPr id="186" name="Google Shape;186;p17"/>
            <p:cNvSpPr/>
            <p:nvPr/>
          </p:nvSpPr>
          <p:spPr>
            <a:xfrm>
              <a:off x="365800" y="2081263"/>
              <a:ext cx="1417800" cy="5856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Importance</a:t>
              </a:r>
              <a:endParaRPr/>
            </a:p>
          </p:txBody>
        </p:sp>
        <p:sp>
          <p:nvSpPr>
            <p:cNvPr id="187" name="Google Shape;187;p17"/>
            <p:cNvSpPr txBox="1"/>
            <p:nvPr/>
          </p:nvSpPr>
          <p:spPr>
            <a:xfrm>
              <a:off x="1339563" y="1692125"/>
              <a:ext cx="1309200" cy="3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importance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88" name="Google Shape;188;p17"/>
            <p:cNvSpPr txBox="1"/>
            <p:nvPr/>
          </p:nvSpPr>
          <p:spPr>
            <a:xfrm>
              <a:off x="688700" y="1692125"/>
              <a:ext cx="261000" cy="3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1</a:t>
              </a:r>
              <a:endParaRPr sz="1000"/>
            </a:p>
          </p:txBody>
        </p:sp>
      </p:grpSp>
      <p:cxnSp>
        <p:nvCxnSpPr>
          <p:cNvPr id="189" name="Google Shape;189;p17"/>
          <p:cNvCxnSpPr>
            <a:stCxn id="186" idx="0"/>
          </p:cNvCxnSpPr>
          <p:nvPr/>
        </p:nvCxnSpPr>
        <p:spPr>
          <a:xfrm flipH="1" rot="-5400000">
            <a:off x="3045895" y="758956"/>
            <a:ext cx="220800" cy="1714200"/>
          </a:xfrm>
          <a:prstGeom prst="curvedConnector4">
            <a:avLst>
              <a:gd fmla="val -174097" name="adj1"/>
              <a:gd fmla="val 70927" name="adj2"/>
            </a:avLst>
          </a:prstGeom>
          <a:noFill/>
          <a:ln cap="flat" cmpd="sng" w="38100">
            <a:solidFill>
              <a:srgbClr val="A2C4C9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190" name="Google Shape;190;p17"/>
          <p:cNvCxnSpPr>
            <a:stCxn id="184" idx="1"/>
            <a:endCxn id="158" idx="3"/>
          </p:cNvCxnSpPr>
          <p:nvPr/>
        </p:nvCxnSpPr>
        <p:spPr>
          <a:xfrm flipH="1">
            <a:off x="4936311" y="1868105"/>
            <a:ext cx="1919100" cy="100200"/>
          </a:xfrm>
          <a:prstGeom prst="straightConnector1">
            <a:avLst/>
          </a:prstGeom>
          <a:noFill/>
          <a:ln cap="flat" cmpd="sng" w="38100">
            <a:solidFill>
              <a:srgbClr val="A2C4C9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191" name="Google Shape;191;p17"/>
          <p:cNvSpPr/>
          <p:nvPr/>
        </p:nvSpPr>
        <p:spPr>
          <a:xfrm>
            <a:off x="5666920" y="3100303"/>
            <a:ext cx="1177800" cy="486600"/>
          </a:xfrm>
          <a:prstGeom prst="rect">
            <a:avLst/>
          </a:prstGeom>
          <a:solidFill>
            <a:srgbClr val="EEEE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LocalDate</a:t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5244421" y="3372367"/>
            <a:ext cx="474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date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 txBox="1"/>
          <p:nvPr/>
        </p:nvSpPr>
        <p:spPr>
          <a:xfrm>
            <a:off x="5450109" y="3010889"/>
            <a:ext cx="216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1</a:t>
            </a:r>
            <a:endParaRPr sz="1100"/>
          </a:p>
        </p:txBody>
      </p:sp>
      <p:cxnSp>
        <p:nvCxnSpPr>
          <p:cNvPr id="194" name="Google Shape;194;p17"/>
          <p:cNvCxnSpPr>
            <a:stCxn id="191" idx="1"/>
            <a:endCxn id="195" idx="2"/>
          </p:cNvCxnSpPr>
          <p:nvPr/>
        </p:nvCxnSpPr>
        <p:spPr>
          <a:xfrm flipH="1">
            <a:off x="5141620" y="3343603"/>
            <a:ext cx="525300" cy="73500"/>
          </a:xfrm>
          <a:prstGeom prst="curvedConnector3">
            <a:avLst>
              <a:gd fmla="val 49993" name="adj1"/>
            </a:avLst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95" name="Google Shape;195;p17"/>
          <p:cNvSpPr/>
          <p:nvPr/>
        </p:nvSpPr>
        <p:spPr>
          <a:xfrm rot="-5400000">
            <a:off x="4968335" y="3320192"/>
            <a:ext cx="152700" cy="193800"/>
          </a:xfrm>
          <a:prstGeom prst="diamond">
            <a:avLst/>
          </a:prstGeom>
          <a:solidFill>
            <a:srgbClr val="A2C4C9"/>
          </a:solidFill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 txBox="1"/>
          <p:nvPr/>
        </p:nvSpPr>
        <p:spPr>
          <a:xfrm>
            <a:off x="5795700" y="1900725"/>
            <a:ext cx="12354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timetableDrawer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6516278" y="1525710"/>
            <a:ext cx="216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</a:t>
            </a:r>
            <a:endParaRPr sz="1000"/>
          </a:p>
        </p:txBody>
      </p:sp>
      <p:sp>
        <p:nvSpPr>
          <p:cNvPr id="198" name="Google Shape;198;p17"/>
          <p:cNvSpPr txBox="1"/>
          <p:nvPr/>
        </p:nvSpPr>
        <p:spPr>
          <a:xfrm>
            <a:off x="4557209" y="3660392"/>
            <a:ext cx="10875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timetableDays</a:t>
            </a:r>
            <a:endParaRPr sz="1000"/>
          </a:p>
        </p:txBody>
      </p:sp>
      <p:sp>
        <p:nvSpPr>
          <p:cNvPr id="199" name="Google Shape;199;p17"/>
          <p:cNvSpPr txBox="1"/>
          <p:nvPr/>
        </p:nvSpPr>
        <p:spPr>
          <a:xfrm>
            <a:off x="4098272" y="3733819"/>
            <a:ext cx="1938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*</a:t>
            </a:r>
            <a:endParaRPr sz="1200"/>
          </a:p>
        </p:txBody>
      </p:sp>
      <p:cxnSp>
        <p:nvCxnSpPr>
          <p:cNvPr id="200" name="Google Shape;200;p17"/>
          <p:cNvCxnSpPr>
            <a:stCxn id="161" idx="2"/>
            <a:endCxn id="201" idx="2"/>
          </p:cNvCxnSpPr>
          <p:nvPr/>
        </p:nvCxnSpPr>
        <p:spPr>
          <a:xfrm rot="-5400000">
            <a:off x="5527183" y="1023083"/>
            <a:ext cx="1440300" cy="4004400"/>
          </a:xfrm>
          <a:prstGeom prst="curvedConnector3">
            <a:avLst>
              <a:gd fmla="val -26017" name="adj1"/>
            </a:avLst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1" name="Google Shape;201;p17"/>
          <p:cNvSpPr/>
          <p:nvPr/>
        </p:nvSpPr>
        <p:spPr>
          <a:xfrm>
            <a:off x="8173240" y="2111257"/>
            <a:ext cx="152700" cy="193800"/>
          </a:xfrm>
          <a:prstGeom prst="diamond">
            <a:avLst/>
          </a:prstGeom>
          <a:solidFill>
            <a:srgbClr val="A2C4C9"/>
          </a:solidFill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17"/>
          <p:cNvCxnSpPr>
            <a:stCxn id="191" idx="3"/>
            <a:endCxn id="203" idx="2"/>
          </p:cNvCxnSpPr>
          <p:nvPr/>
        </p:nvCxnSpPr>
        <p:spPr>
          <a:xfrm flipH="1" rot="10800000">
            <a:off x="6844720" y="2305003"/>
            <a:ext cx="839400" cy="1038600"/>
          </a:xfrm>
          <a:prstGeom prst="curvedConnector2">
            <a:avLst/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3" name="Google Shape;203;p17"/>
          <p:cNvSpPr/>
          <p:nvPr/>
        </p:nvSpPr>
        <p:spPr>
          <a:xfrm>
            <a:off x="7607851" y="2111246"/>
            <a:ext cx="152700" cy="193800"/>
          </a:xfrm>
          <a:prstGeom prst="diamond">
            <a:avLst/>
          </a:prstGeom>
          <a:solidFill>
            <a:srgbClr val="A2C4C9"/>
          </a:solidFill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6844679" y="3274151"/>
            <a:ext cx="787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dates of tasks</a:t>
            </a:r>
            <a:endParaRPr sz="1000"/>
          </a:p>
        </p:txBody>
      </p:sp>
      <p:sp>
        <p:nvSpPr>
          <p:cNvPr id="205" name="Google Shape;205;p17"/>
          <p:cNvSpPr txBox="1"/>
          <p:nvPr/>
        </p:nvSpPr>
        <p:spPr>
          <a:xfrm>
            <a:off x="6844673" y="3100313"/>
            <a:ext cx="2166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*</a:t>
            </a:r>
            <a:endParaRPr sz="1200"/>
          </a:p>
        </p:txBody>
      </p:sp>
      <p:cxnSp>
        <p:nvCxnSpPr>
          <p:cNvPr id="206" name="Google Shape;206;p17"/>
          <p:cNvCxnSpPr>
            <a:stCxn id="191" idx="0"/>
            <a:endCxn id="207" idx="2"/>
          </p:cNvCxnSpPr>
          <p:nvPr/>
        </p:nvCxnSpPr>
        <p:spPr>
          <a:xfrm flipH="1" rot="5400000">
            <a:off x="5029570" y="1874053"/>
            <a:ext cx="706500" cy="17460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7" name="Google Shape;207;p17"/>
          <p:cNvSpPr/>
          <p:nvPr/>
        </p:nvSpPr>
        <p:spPr>
          <a:xfrm>
            <a:off x="4433491" y="2200068"/>
            <a:ext cx="152700" cy="193800"/>
          </a:xfrm>
          <a:prstGeom prst="diamond">
            <a:avLst/>
          </a:prstGeom>
          <a:solidFill>
            <a:srgbClr val="A2C4C9"/>
          </a:solidFill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 txBox="1"/>
          <p:nvPr/>
        </p:nvSpPr>
        <p:spPr>
          <a:xfrm>
            <a:off x="6255801" y="2845875"/>
            <a:ext cx="1087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</a:t>
            </a:r>
            <a:r>
              <a:rPr lang="en-GB" sz="1000"/>
              <a:t>ates of tasks</a:t>
            </a:r>
            <a:endParaRPr sz="1000"/>
          </a:p>
        </p:txBody>
      </p:sp>
      <p:sp>
        <p:nvSpPr>
          <p:cNvPr id="209" name="Google Shape;209;p17"/>
          <p:cNvSpPr txBox="1"/>
          <p:nvPr/>
        </p:nvSpPr>
        <p:spPr>
          <a:xfrm>
            <a:off x="5936188" y="2877273"/>
            <a:ext cx="2166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*</a:t>
            </a:r>
            <a:endParaRPr sz="1200"/>
          </a:p>
        </p:txBody>
      </p:sp>
      <p:sp>
        <p:nvSpPr>
          <p:cNvPr id="182" name="Google Shape;182;p17"/>
          <p:cNvSpPr/>
          <p:nvPr/>
        </p:nvSpPr>
        <p:spPr>
          <a:xfrm rot="1920323">
            <a:off x="3731564" y="2178945"/>
            <a:ext cx="152830" cy="194043"/>
          </a:xfrm>
          <a:prstGeom prst="diamond">
            <a:avLst/>
          </a:prstGeom>
          <a:solidFill>
            <a:srgbClr val="A2C4C9"/>
          </a:solidFill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1547150" y="195000"/>
            <a:ext cx="1417800" cy="585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ListCommand</a:t>
            </a:r>
            <a:endParaRPr/>
          </a:p>
        </p:txBody>
      </p:sp>
      <p:cxnSp>
        <p:nvCxnSpPr>
          <p:cNvPr id="211" name="Google Shape;211;p17"/>
          <p:cNvCxnSpPr>
            <a:stCxn id="158" idx="0"/>
            <a:endCxn id="210" idx="3"/>
          </p:cNvCxnSpPr>
          <p:nvPr/>
        </p:nvCxnSpPr>
        <p:spPr>
          <a:xfrm flipH="1" rot="5400000">
            <a:off x="3037663" y="415305"/>
            <a:ext cx="1237200" cy="1382400"/>
          </a:xfrm>
          <a:prstGeom prst="curvedConnector2">
            <a:avLst/>
          </a:prstGeom>
          <a:noFill/>
          <a:ln cap="flat" cmpd="sng" w="38100">
            <a:solidFill>
              <a:srgbClr val="A2C4C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212" name="Google Shape;212;p17"/>
          <p:cNvSpPr txBox="1"/>
          <p:nvPr/>
        </p:nvSpPr>
        <p:spPr>
          <a:xfrm>
            <a:off x="2965079" y="500889"/>
            <a:ext cx="7875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timetable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3045363" y="150532"/>
            <a:ext cx="216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/>
          <p:nvPr/>
        </p:nvSpPr>
        <p:spPr>
          <a:xfrm>
            <a:off x="163250" y="300700"/>
            <a:ext cx="6214800" cy="459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 txBox="1"/>
          <p:nvPr/>
        </p:nvSpPr>
        <p:spPr>
          <a:xfrm>
            <a:off x="2773875" y="300700"/>
            <a:ext cx="1001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Storage</a:t>
            </a:r>
            <a:endParaRPr b="1"/>
          </a:p>
        </p:txBody>
      </p:sp>
      <p:sp>
        <p:nvSpPr>
          <p:cNvPr id="220" name="Google Shape;220;p18"/>
          <p:cNvSpPr/>
          <p:nvPr/>
        </p:nvSpPr>
        <p:spPr>
          <a:xfrm>
            <a:off x="2565525" y="973750"/>
            <a:ext cx="1417800" cy="585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Storage</a:t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7101475" y="2271650"/>
            <a:ext cx="1595400" cy="912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LogicManager</a:t>
            </a:r>
            <a:endParaRPr/>
          </a:p>
        </p:txBody>
      </p:sp>
      <p:cxnSp>
        <p:nvCxnSpPr>
          <p:cNvPr id="222" name="Google Shape;222;p18"/>
          <p:cNvCxnSpPr>
            <a:stCxn id="220" idx="3"/>
            <a:endCxn id="221" idx="0"/>
          </p:cNvCxnSpPr>
          <p:nvPr/>
        </p:nvCxnSpPr>
        <p:spPr>
          <a:xfrm>
            <a:off x="3983325" y="1266550"/>
            <a:ext cx="3915900" cy="1005000"/>
          </a:xfrm>
          <a:prstGeom prst="curvedConnector2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23" name="Google Shape;223;p18"/>
          <p:cNvSpPr txBox="1"/>
          <p:nvPr/>
        </p:nvSpPr>
        <p:spPr>
          <a:xfrm>
            <a:off x="4152950" y="1229863"/>
            <a:ext cx="948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storage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4052288" y="870600"/>
            <a:ext cx="2610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1</a:t>
            </a:r>
            <a:endParaRPr sz="1100"/>
          </a:p>
        </p:txBody>
      </p:sp>
      <p:grpSp>
        <p:nvGrpSpPr>
          <p:cNvPr id="225" name="Google Shape;225;p18"/>
          <p:cNvGrpSpPr/>
          <p:nvPr/>
        </p:nvGrpSpPr>
        <p:grpSpPr>
          <a:xfrm>
            <a:off x="2553638" y="3567063"/>
            <a:ext cx="1759663" cy="929188"/>
            <a:chOff x="5123488" y="2948000"/>
            <a:chExt cx="1759663" cy="929188"/>
          </a:xfrm>
        </p:grpSpPr>
        <p:sp>
          <p:nvSpPr>
            <p:cNvPr id="226" name="Google Shape;226;p18"/>
            <p:cNvSpPr/>
            <p:nvPr/>
          </p:nvSpPr>
          <p:spPr>
            <a:xfrm>
              <a:off x="5123488" y="3291588"/>
              <a:ext cx="1417800" cy="5856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TaskList</a:t>
              </a:r>
              <a:endParaRPr/>
            </a:p>
          </p:txBody>
        </p:sp>
        <p:sp>
          <p:nvSpPr>
            <p:cNvPr id="227" name="Google Shape;227;p18"/>
            <p:cNvSpPr txBox="1"/>
            <p:nvPr/>
          </p:nvSpPr>
          <p:spPr>
            <a:xfrm>
              <a:off x="5992750" y="2948000"/>
              <a:ext cx="890400" cy="3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tasklist</a:t>
              </a:r>
              <a:endParaRPr sz="1100"/>
            </a:p>
          </p:txBody>
        </p:sp>
        <p:sp>
          <p:nvSpPr>
            <p:cNvPr id="228" name="Google Shape;228;p18"/>
            <p:cNvSpPr txBox="1"/>
            <p:nvPr/>
          </p:nvSpPr>
          <p:spPr>
            <a:xfrm>
              <a:off x="5347438" y="2948000"/>
              <a:ext cx="261000" cy="3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</p:grpSp>
      <p:cxnSp>
        <p:nvCxnSpPr>
          <p:cNvPr id="229" name="Google Shape;229;p18"/>
          <p:cNvCxnSpPr>
            <a:stCxn id="220" idx="2"/>
            <a:endCxn id="226" idx="0"/>
          </p:cNvCxnSpPr>
          <p:nvPr/>
        </p:nvCxnSpPr>
        <p:spPr>
          <a:xfrm flipH="1">
            <a:off x="3262425" y="1559350"/>
            <a:ext cx="12000" cy="2351400"/>
          </a:xfrm>
          <a:prstGeom prst="straightConnector1">
            <a:avLst/>
          </a:prstGeom>
          <a:noFill/>
          <a:ln cap="flat" cmpd="sng" w="38100">
            <a:solidFill>
              <a:srgbClr val="A2C4C9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/>
          <p:nvPr/>
        </p:nvSpPr>
        <p:spPr>
          <a:xfrm>
            <a:off x="163250" y="300700"/>
            <a:ext cx="6214800" cy="459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378925" y="300700"/>
            <a:ext cx="1417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TimeAllocator</a:t>
            </a:r>
            <a:endParaRPr b="1"/>
          </a:p>
        </p:txBody>
      </p:sp>
      <p:sp>
        <p:nvSpPr>
          <p:cNvPr id="236" name="Google Shape;236;p19"/>
          <p:cNvSpPr/>
          <p:nvPr/>
        </p:nvSpPr>
        <p:spPr>
          <a:xfrm>
            <a:off x="2565525" y="973750"/>
            <a:ext cx="1417800" cy="585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TimeAllocator</a:t>
            </a:r>
            <a:endParaRPr/>
          </a:p>
        </p:txBody>
      </p:sp>
      <p:grpSp>
        <p:nvGrpSpPr>
          <p:cNvPr id="237" name="Google Shape;237;p19"/>
          <p:cNvGrpSpPr/>
          <p:nvPr/>
        </p:nvGrpSpPr>
        <p:grpSpPr>
          <a:xfrm>
            <a:off x="2565513" y="1777950"/>
            <a:ext cx="1593375" cy="1012100"/>
            <a:chOff x="5197950" y="2948000"/>
            <a:chExt cx="1593375" cy="1012100"/>
          </a:xfrm>
        </p:grpSpPr>
        <p:sp>
          <p:nvSpPr>
            <p:cNvPr id="238" name="Google Shape;238;p19"/>
            <p:cNvSpPr/>
            <p:nvPr/>
          </p:nvSpPr>
          <p:spPr>
            <a:xfrm>
              <a:off x="5197950" y="3374500"/>
              <a:ext cx="1417800" cy="5856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TaskList</a:t>
              </a:r>
              <a:endParaRPr/>
            </a:p>
          </p:txBody>
        </p:sp>
        <p:sp>
          <p:nvSpPr>
            <p:cNvPr id="239" name="Google Shape;239;p19"/>
            <p:cNvSpPr txBox="1"/>
            <p:nvPr/>
          </p:nvSpPr>
          <p:spPr>
            <a:xfrm>
              <a:off x="5900925" y="2948000"/>
              <a:ext cx="890400" cy="3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all tasks</a:t>
              </a:r>
              <a:endParaRPr sz="1100"/>
            </a:p>
          </p:txBody>
        </p:sp>
        <p:sp>
          <p:nvSpPr>
            <p:cNvPr id="240" name="Google Shape;240;p19"/>
            <p:cNvSpPr txBox="1"/>
            <p:nvPr/>
          </p:nvSpPr>
          <p:spPr>
            <a:xfrm>
              <a:off x="5433613" y="2948000"/>
              <a:ext cx="261000" cy="3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</p:grpSp>
      <p:cxnSp>
        <p:nvCxnSpPr>
          <p:cNvPr id="241" name="Google Shape;241;p19"/>
          <p:cNvCxnSpPr>
            <a:stCxn id="236" idx="2"/>
            <a:endCxn id="238" idx="0"/>
          </p:cNvCxnSpPr>
          <p:nvPr/>
        </p:nvCxnSpPr>
        <p:spPr>
          <a:xfrm>
            <a:off x="3274425" y="1559350"/>
            <a:ext cx="0" cy="645000"/>
          </a:xfrm>
          <a:prstGeom prst="straightConnector1">
            <a:avLst/>
          </a:prstGeom>
          <a:noFill/>
          <a:ln cap="flat" cmpd="sng" w="38100">
            <a:solidFill>
              <a:srgbClr val="A2C4C9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42" name="Google Shape;242;p19"/>
          <p:cNvCxnSpPr>
            <a:stCxn id="238" idx="1"/>
            <a:endCxn id="236" idx="1"/>
          </p:cNvCxnSpPr>
          <p:nvPr/>
        </p:nvCxnSpPr>
        <p:spPr>
          <a:xfrm flipH="1" rot="10800000">
            <a:off x="2565513" y="1266650"/>
            <a:ext cx="600" cy="1230600"/>
          </a:xfrm>
          <a:prstGeom prst="curvedConnector3">
            <a:avLst>
              <a:gd fmla="val -39687500" name="adj1"/>
            </a:avLst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3" name="Google Shape;243;p19"/>
          <p:cNvCxnSpPr>
            <a:stCxn id="238" idx="3"/>
            <a:endCxn id="236" idx="3"/>
          </p:cNvCxnSpPr>
          <p:nvPr/>
        </p:nvCxnSpPr>
        <p:spPr>
          <a:xfrm flipH="1" rot="10800000">
            <a:off x="3983313" y="1266650"/>
            <a:ext cx="600" cy="1230600"/>
          </a:xfrm>
          <a:prstGeom prst="curvedConnector3">
            <a:avLst>
              <a:gd fmla="val 39689583" name="adj1"/>
            </a:avLst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44" name="Google Shape;244;p19"/>
          <p:cNvSpPr txBox="1"/>
          <p:nvPr/>
        </p:nvSpPr>
        <p:spPr>
          <a:xfrm>
            <a:off x="1948600" y="2479838"/>
            <a:ext cx="890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flexible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tasks</a:t>
            </a:r>
            <a:endParaRPr sz="1100"/>
          </a:p>
        </p:txBody>
      </p:sp>
      <p:sp>
        <p:nvSpPr>
          <p:cNvPr id="245" name="Google Shape;245;p19"/>
          <p:cNvSpPr txBox="1"/>
          <p:nvPr/>
        </p:nvSpPr>
        <p:spPr>
          <a:xfrm>
            <a:off x="2100988" y="2200025"/>
            <a:ext cx="2610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1</a:t>
            </a:r>
            <a:endParaRPr sz="1100"/>
          </a:p>
        </p:txBody>
      </p:sp>
      <p:sp>
        <p:nvSpPr>
          <p:cNvPr id="246" name="Google Shape;246;p19"/>
          <p:cNvSpPr txBox="1"/>
          <p:nvPr/>
        </p:nvSpPr>
        <p:spPr>
          <a:xfrm>
            <a:off x="4186838" y="2200025"/>
            <a:ext cx="2610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1</a:t>
            </a:r>
            <a:endParaRPr sz="1100"/>
          </a:p>
        </p:txBody>
      </p:sp>
      <p:sp>
        <p:nvSpPr>
          <p:cNvPr id="247" name="Google Shape;247;p19"/>
          <p:cNvSpPr txBox="1"/>
          <p:nvPr/>
        </p:nvSpPr>
        <p:spPr>
          <a:xfrm>
            <a:off x="4007100" y="2416500"/>
            <a:ext cx="890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fixed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tasks</a:t>
            </a:r>
            <a:endParaRPr sz="1100"/>
          </a:p>
        </p:txBody>
      </p:sp>
      <p:sp>
        <p:nvSpPr>
          <p:cNvPr id="248" name="Google Shape;248;p19"/>
          <p:cNvSpPr/>
          <p:nvPr/>
        </p:nvSpPr>
        <p:spPr>
          <a:xfrm>
            <a:off x="7101475" y="2271650"/>
            <a:ext cx="834300" cy="912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Athena</a:t>
            </a:r>
            <a:endParaRPr/>
          </a:p>
        </p:txBody>
      </p:sp>
      <p:cxnSp>
        <p:nvCxnSpPr>
          <p:cNvPr id="249" name="Google Shape;249;p19"/>
          <p:cNvCxnSpPr>
            <a:stCxn id="236" idx="0"/>
            <a:endCxn id="248" idx="0"/>
          </p:cNvCxnSpPr>
          <p:nvPr/>
        </p:nvCxnSpPr>
        <p:spPr>
          <a:xfrm flipH="1" rot="-5400000">
            <a:off x="4747575" y="-499400"/>
            <a:ext cx="1297800" cy="4244100"/>
          </a:xfrm>
          <a:prstGeom prst="curvedConnector3">
            <a:avLst>
              <a:gd fmla="val -36633" name="adj1"/>
            </a:avLst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50" name="Google Shape;250;p19"/>
          <p:cNvSpPr txBox="1"/>
          <p:nvPr/>
        </p:nvSpPr>
        <p:spPr>
          <a:xfrm>
            <a:off x="3562175" y="670150"/>
            <a:ext cx="1376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timeAllocator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2958813" y="629638"/>
            <a:ext cx="2610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1</a:t>
            </a:r>
            <a:endParaRPr sz="1100"/>
          </a:p>
        </p:txBody>
      </p:sp>
      <p:sp>
        <p:nvSpPr>
          <p:cNvPr id="252" name="Google Shape;252;p19"/>
          <p:cNvSpPr/>
          <p:nvPr/>
        </p:nvSpPr>
        <p:spPr>
          <a:xfrm>
            <a:off x="385325" y="2278950"/>
            <a:ext cx="1417800" cy="585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</a:t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4921288" y="2200025"/>
            <a:ext cx="1417800" cy="585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TimeSlot</a:t>
            </a:r>
            <a:endParaRPr/>
          </a:p>
        </p:txBody>
      </p:sp>
      <p:cxnSp>
        <p:nvCxnSpPr>
          <p:cNvPr id="254" name="Google Shape;254;p19"/>
          <p:cNvCxnSpPr>
            <a:stCxn id="252" idx="0"/>
            <a:endCxn id="236" idx="1"/>
          </p:cNvCxnSpPr>
          <p:nvPr/>
        </p:nvCxnSpPr>
        <p:spPr>
          <a:xfrm rot="-5400000">
            <a:off x="1323575" y="1037100"/>
            <a:ext cx="1012500" cy="1471200"/>
          </a:xfrm>
          <a:prstGeom prst="curvedConnector2">
            <a:avLst/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55" name="Google Shape;255;p19"/>
          <p:cNvCxnSpPr>
            <a:stCxn id="253" idx="0"/>
            <a:endCxn id="236" idx="3"/>
          </p:cNvCxnSpPr>
          <p:nvPr/>
        </p:nvCxnSpPr>
        <p:spPr>
          <a:xfrm flipH="1" rot="5400000">
            <a:off x="4339888" y="909725"/>
            <a:ext cx="933600" cy="1647000"/>
          </a:xfrm>
          <a:prstGeom prst="curvedConnector2">
            <a:avLst/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56" name="Google Shape;256;p19"/>
          <p:cNvSpPr txBox="1"/>
          <p:nvPr/>
        </p:nvSpPr>
        <p:spPr>
          <a:xfrm>
            <a:off x="5638638" y="1709900"/>
            <a:ext cx="2610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1</a:t>
            </a:r>
            <a:endParaRPr sz="1100"/>
          </a:p>
        </p:txBody>
      </p:sp>
      <p:sp>
        <p:nvSpPr>
          <p:cNvPr id="257" name="Google Shape;257;p19"/>
          <p:cNvSpPr txBox="1"/>
          <p:nvPr/>
        </p:nvSpPr>
        <p:spPr>
          <a:xfrm>
            <a:off x="833213" y="1860250"/>
            <a:ext cx="2610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*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Diagram - Add Task (1)</a:t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647250" y="1838875"/>
            <a:ext cx="7849500" cy="27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 txBox="1"/>
          <p:nvPr/>
        </p:nvSpPr>
        <p:spPr>
          <a:xfrm>
            <a:off x="3862800" y="1331200"/>
            <a:ext cx="14184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No tasks</a:t>
            </a:r>
            <a:endParaRPr b="1"/>
          </a:p>
        </p:txBody>
      </p:sp>
      <p:sp>
        <p:nvSpPr>
          <p:cNvPr id="265" name="Google Shape;265;p20"/>
          <p:cNvSpPr/>
          <p:nvPr/>
        </p:nvSpPr>
        <p:spPr>
          <a:xfrm>
            <a:off x="1674163" y="2940625"/>
            <a:ext cx="1417800" cy="585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:</a:t>
            </a:r>
            <a:r>
              <a:rPr lang="en-GB" u="sng"/>
              <a:t>TaskList</a:t>
            </a:r>
            <a:endParaRPr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Diagram - </a:t>
            </a:r>
            <a:r>
              <a:rPr lang="en-GB"/>
              <a:t>Add</a:t>
            </a:r>
            <a:r>
              <a:rPr lang="en-GB"/>
              <a:t> Task (2)</a:t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647250" y="1838875"/>
            <a:ext cx="7849500" cy="27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 txBox="1"/>
          <p:nvPr/>
        </p:nvSpPr>
        <p:spPr>
          <a:xfrm>
            <a:off x="478200" y="1379125"/>
            <a:ext cx="8187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After</a:t>
            </a:r>
            <a:r>
              <a:rPr lang="en-GB"/>
              <a:t> </a:t>
            </a: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add n/Assignment1 t/1100 D/16-11-2020 d/2 r/Today i/HIGH a/Refer to lecture notes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3" name="Google Shape;273;p21"/>
          <p:cNvSpPr/>
          <p:nvPr/>
        </p:nvSpPr>
        <p:spPr>
          <a:xfrm>
            <a:off x="1718563" y="3013075"/>
            <a:ext cx="1417800" cy="585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:TaskList</a:t>
            </a:r>
            <a:endParaRPr u="sng"/>
          </a:p>
        </p:txBody>
      </p:sp>
      <p:grpSp>
        <p:nvGrpSpPr>
          <p:cNvPr id="274" name="Google Shape;274;p21"/>
          <p:cNvGrpSpPr/>
          <p:nvPr/>
        </p:nvGrpSpPr>
        <p:grpSpPr>
          <a:xfrm>
            <a:off x="4702668" y="2391529"/>
            <a:ext cx="1924599" cy="1562236"/>
            <a:chOff x="4711700" y="2278950"/>
            <a:chExt cx="1710907" cy="1895688"/>
          </a:xfrm>
        </p:grpSpPr>
        <p:sp>
          <p:nvSpPr>
            <p:cNvPr id="275" name="Google Shape;275;p21"/>
            <p:cNvSpPr/>
            <p:nvPr/>
          </p:nvSpPr>
          <p:spPr>
            <a:xfrm>
              <a:off x="4711700" y="2278950"/>
              <a:ext cx="1710900" cy="3417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u="sng"/>
                <a:t>Assignment1</a:t>
              </a:r>
              <a:r>
                <a:rPr lang="en-GB" sz="1100" u="sng"/>
                <a:t>:</a:t>
              </a:r>
              <a:r>
                <a:rPr lang="en-GB" sz="1100" u="sng"/>
                <a:t>Task</a:t>
              </a:r>
              <a:endParaRPr sz="1100" u="sng"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4711707" y="2620638"/>
              <a:ext cx="1710900" cy="155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000">
                  <a:solidFill>
                    <a:schemeClr val="dk1"/>
                  </a:solidFill>
                </a:rPr>
                <a:t>name=“Assignment 1”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startTime=1100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duration=2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deadline=16-11-2020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recurrence=TODAY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importance=HIGH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000">
                  <a:solidFill>
                    <a:schemeClr val="dk1"/>
                  </a:solidFill>
                </a:rPr>
                <a:t>notes=“Refer to lecture notes”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cxnSp>
        <p:nvCxnSpPr>
          <p:cNvPr id="277" name="Google Shape;277;p21"/>
          <p:cNvCxnSpPr>
            <a:stCxn id="276" idx="1"/>
            <a:endCxn id="273" idx="3"/>
          </p:cNvCxnSpPr>
          <p:nvPr/>
        </p:nvCxnSpPr>
        <p:spPr>
          <a:xfrm rot="10800000">
            <a:off x="3136375" y="3305939"/>
            <a:ext cx="1566300" cy="75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