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E18-478A-4864-8FEB-26692C817BCB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D0F7-CA8E-46BD-A265-221FD1DB4E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169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E18-478A-4864-8FEB-26692C817BCB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D0F7-CA8E-46BD-A265-221FD1DB4E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481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E18-478A-4864-8FEB-26692C817BCB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D0F7-CA8E-46BD-A265-221FD1DB4E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433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E18-478A-4864-8FEB-26692C817BCB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D0F7-CA8E-46BD-A265-221FD1DB4E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152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E18-478A-4864-8FEB-26692C817BCB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D0F7-CA8E-46BD-A265-221FD1DB4E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492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E18-478A-4864-8FEB-26692C817BCB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D0F7-CA8E-46BD-A265-221FD1DB4E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917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E18-478A-4864-8FEB-26692C817BCB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D0F7-CA8E-46BD-A265-221FD1DB4E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572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E18-478A-4864-8FEB-26692C817BCB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D0F7-CA8E-46BD-A265-221FD1DB4E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398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E18-478A-4864-8FEB-26692C817BCB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D0F7-CA8E-46BD-A265-221FD1DB4E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053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E18-478A-4864-8FEB-26692C817BCB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D0F7-CA8E-46BD-A265-221FD1DB4E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887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E18-478A-4864-8FEB-26692C817BCB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1D0F7-CA8E-46BD-A265-221FD1DB4E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831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32E18-478A-4864-8FEB-26692C817BCB}" type="datetimeFigureOut">
              <a:rPr lang="en-SG" smtClean="0"/>
              <a:t>7/11/2020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1D0F7-CA8E-46BD-A265-221FD1DB4E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292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4A7D2F-9437-4083-9582-CA3BD814292B}"/>
              </a:ext>
            </a:extLst>
          </p:cNvPr>
          <p:cNvSpPr/>
          <p:nvPr/>
        </p:nvSpPr>
        <p:spPr>
          <a:xfrm>
            <a:off x="3589089" y="179663"/>
            <a:ext cx="1965821" cy="947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BB498A-B15F-4283-B099-3513E7369CCE}"/>
              </a:ext>
            </a:extLst>
          </p:cNvPr>
          <p:cNvSpPr/>
          <p:nvPr/>
        </p:nvSpPr>
        <p:spPr>
          <a:xfrm>
            <a:off x="3884103" y="1775671"/>
            <a:ext cx="1375795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Ui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19ADBD-B986-4EB3-BDB1-1090DF22A6D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572000" y="1127619"/>
            <a:ext cx="1" cy="64805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19982D-8759-44A5-B272-6C7F850358C2}"/>
              </a:ext>
            </a:extLst>
          </p:cNvPr>
          <p:cNvSpPr/>
          <p:nvPr/>
        </p:nvSpPr>
        <p:spPr>
          <a:xfrm>
            <a:off x="7107050" y="2433158"/>
            <a:ext cx="1375795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Parser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1D8FBF-881B-4DE5-9BA3-AF5F6F81BD51}"/>
              </a:ext>
            </a:extLst>
          </p:cNvPr>
          <p:cNvSpPr/>
          <p:nvPr/>
        </p:nvSpPr>
        <p:spPr>
          <a:xfrm>
            <a:off x="5341165" y="5606367"/>
            <a:ext cx="1375795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Command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33D92D6-DA70-4451-8957-D0A85124D285}"/>
              </a:ext>
            </a:extLst>
          </p:cNvPr>
          <p:cNvSpPr/>
          <p:nvPr/>
        </p:nvSpPr>
        <p:spPr>
          <a:xfrm>
            <a:off x="661155" y="2411137"/>
            <a:ext cx="1375795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Storage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C917838-600A-4A2F-AD40-9821D8D9AFBD}"/>
              </a:ext>
            </a:extLst>
          </p:cNvPr>
          <p:cNvSpPr/>
          <p:nvPr/>
        </p:nvSpPr>
        <p:spPr>
          <a:xfrm>
            <a:off x="3884103" y="3090645"/>
            <a:ext cx="1375795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Duke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97BE3B-158B-4B89-8EE6-CB90407729D4}"/>
              </a:ext>
            </a:extLst>
          </p:cNvPr>
          <p:cNvCxnSpPr>
            <a:stCxn id="28" idx="3"/>
            <a:endCxn id="10" idx="1"/>
          </p:cNvCxnSpPr>
          <p:nvPr/>
        </p:nvCxnSpPr>
        <p:spPr>
          <a:xfrm flipV="1">
            <a:off x="5259898" y="2772912"/>
            <a:ext cx="1847152" cy="6574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BE223C-1A46-4553-A23D-295358802164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>
            <a:off x="4572001" y="3770153"/>
            <a:ext cx="1457062" cy="183621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4D776B1-8F62-4179-ADC4-60961E3D8A82}"/>
              </a:ext>
            </a:extLst>
          </p:cNvPr>
          <p:cNvSpPr/>
          <p:nvPr/>
        </p:nvSpPr>
        <p:spPr>
          <a:xfrm>
            <a:off x="1295197" y="4926859"/>
            <a:ext cx="1375795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Model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6A60240-A85C-4F54-8B94-8FC9A5265DFC}"/>
              </a:ext>
            </a:extLst>
          </p:cNvPr>
          <p:cNvCxnSpPr>
            <a:cxnSpLocks/>
            <a:stCxn id="28" idx="2"/>
            <a:endCxn id="42" idx="0"/>
          </p:cNvCxnSpPr>
          <p:nvPr/>
        </p:nvCxnSpPr>
        <p:spPr>
          <a:xfrm flipH="1">
            <a:off x="1983095" y="3770153"/>
            <a:ext cx="2588906" cy="115670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7C504151-F746-4D0B-91DF-50C2C919D7AA}"/>
              </a:ext>
            </a:extLst>
          </p:cNvPr>
          <p:cNvSpPr/>
          <p:nvPr/>
        </p:nvSpPr>
        <p:spPr>
          <a:xfrm>
            <a:off x="6716960" y="3975034"/>
            <a:ext cx="2155973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CommandCreator</a:t>
            </a:r>
            <a:endParaRPr lang="en-SG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7354905-6417-4D14-9DEC-F74A8E41A3EE}"/>
              </a:ext>
            </a:extLst>
          </p:cNvPr>
          <p:cNvCxnSpPr>
            <a:stCxn id="10" idx="2"/>
            <a:endCxn id="122" idx="0"/>
          </p:cNvCxnSpPr>
          <p:nvPr/>
        </p:nvCxnSpPr>
        <p:spPr>
          <a:xfrm flipH="1">
            <a:off x="7794947" y="3112666"/>
            <a:ext cx="1" cy="8623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BE9286B-6303-4B97-A896-73DE52236468}"/>
              </a:ext>
            </a:extLst>
          </p:cNvPr>
          <p:cNvCxnSpPr>
            <a:stCxn id="122" idx="2"/>
            <a:endCxn id="12" idx="3"/>
          </p:cNvCxnSpPr>
          <p:nvPr/>
        </p:nvCxnSpPr>
        <p:spPr>
          <a:xfrm flipH="1">
            <a:off x="6716960" y="4654542"/>
            <a:ext cx="1077987" cy="129157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4E997A-6B40-414E-AC08-1A803A37C5A8}"/>
              </a:ext>
            </a:extLst>
          </p:cNvPr>
          <p:cNvCxnSpPr>
            <a:stCxn id="12" idx="1"/>
            <a:endCxn id="42" idx="3"/>
          </p:cNvCxnSpPr>
          <p:nvPr/>
        </p:nvCxnSpPr>
        <p:spPr>
          <a:xfrm flipH="1" flipV="1">
            <a:off x="2670992" y="5266613"/>
            <a:ext cx="2670173" cy="6795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D6EA6C-BBEE-4246-AB7E-75E5D905CCE5}"/>
              </a:ext>
            </a:extLst>
          </p:cNvPr>
          <p:cNvCxnSpPr>
            <a:stCxn id="42" idx="0"/>
            <a:endCxn id="24" idx="2"/>
          </p:cNvCxnSpPr>
          <p:nvPr/>
        </p:nvCxnSpPr>
        <p:spPr>
          <a:xfrm flipH="1" flipV="1">
            <a:off x="1349053" y="3090645"/>
            <a:ext cx="634042" cy="183621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300AEE-48D4-47F5-BC56-F6FA92FEEDEE}"/>
              </a:ext>
            </a:extLst>
          </p:cNvPr>
          <p:cNvCxnSpPr>
            <a:stCxn id="28" idx="0"/>
            <a:endCxn id="5" idx="2"/>
          </p:cNvCxnSpPr>
          <p:nvPr/>
        </p:nvCxnSpPr>
        <p:spPr>
          <a:xfrm flipV="1">
            <a:off x="4572001" y="2455179"/>
            <a:ext cx="0" cy="635466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6F1C418E-0BFE-496F-B0D6-30992995DF7C}"/>
              </a:ext>
            </a:extLst>
          </p:cNvPr>
          <p:cNvCxnSpPr>
            <a:cxnSpLocks/>
            <a:stCxn id="12" idx="0"/>
            <a:endCxn id="5" idx="3"/>
          </p:cNvCxnSpPr>
          <p:nvPr/>
        </p:nvCxnSpPr>
        <p:spPr>
          <a:xfrm rot="16200000" flipV="1">
            <a:off x="3899010" y="3476313"/>
            <a:ext cx="3490942" cy="769165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88AC106-F45F-4593-B3DE-BF7DA5292CB0}"/>
              </a:ext>
            </a:extLst>
          </p:cNvPr>
          <p:cNvCxnSpPr>
            <a:stCxn id="10" idx="3"/>
            <a:endCxn id="12" idx="3"/>
          </p:cNvCxnSpPr>
          <p:nvPr/>
        </p:nvCxnSpPr>
        <p:spPr>
          <a:xfrm flipH="1">
            <a:off x="6716960" y="2772912"/>
            <a:ext cx="1765885" cy="3173209"/>
          </a:xfrm>
          <a:prstGeom prst="curvedConnector3">
            <a:avLst>
              <a:gd name="adj1" fmla="val -31947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1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Jia Jun</dc:creator>
  <cp:lastModifiedBy>Chen Jia Jun</cp:lastModifiedBy>
  <cp:revision>9</cp:revision>
  <dcterms:created xsi:type="dcterms:W3CDTF">2020-10-28T11:39:12Z</dcterms:created>
  <dcterms:modified xsi:type="dcterms:W3CDTF">2020-11-07T14:02:03Z</dcterms:modified>
</cp:coreProperties>
</file>