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05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99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702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3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18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91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13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63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98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04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6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48F6-3A74-45D9-ACEF-A2CB76F2CC9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20E5-AA26-4E38-903C-FCB034243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930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876C8-562B-4CE5-82B3-5649D3502669}"/>
              </a:ext>
            </a:extLst>
          </p:cNvPr>
          <p:cNvSpPr txBox="1"/>
          <p:nvPr/>
        </p:nvSpPr>
        <p:spPr>
          <a:xfrm>
            <a:off x="0" y="141550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latin typeface="Consolas" panose="020B0609020204030204" pitchFamily="49" charset="0"/>
              </a:rPr>
              <a:t>add task </a:t>
            </a:r>
            <a:r>
              <a:rPr lang="en-SG" sz="4400" dirty="0" err="1">
                <a:latin typeface="Consolas" panose="020B0609020204030204" pitchFamily="49" charset="0"/>
              </a:rPr>
              <a:t>tP</a:t>
            </a:r>
            <a:r>
              <a:rPr lang="en-SG" sz="4400" dirty="0">
                <a:latin typeface="Consolas" panose="020B0609020204030204" pitchFamily="49" charset="0"/>
              </a:rPr>
              <a:t> meeting c/cs2113 p/2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9EA38E6-0F0A-42C5-A1B7-84EA52AE6144}"/>
              </a:ext>
            </a:extLst>
          </p:cNvPr>
          <p:cNvSpPr/>
          <p:nvPr/>
        </p:nvSpPr>
        <p:spPr>
          <a:xfrm rot="16200000">
            <a:off x="1493702" y="642313"/>
            <a:ext cx="335560" cy="1022532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1E5A9F-A3C9-4AFC-85A4-051635972B0A}"/>
              </a:ext>
            </a:extLst>
          </p:cNvPr>
          <p:cNvSpPr/>
          <p:nvPr/>
        </p:nvSpPr>
        <p:spPr>
          <a:xfrm rot="16200000">
            <a:off x="6573935" y="-3239689"/>
            <a:ext cx="335560" cy="8780951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43B9E-50D6-403B-A873-2DB11208839A}"/>
              </a:ext>
            </a:extLst>
          </p:cNvPr>
          <p:cNvSpPr txBox="1"/>
          <p:nvPr/>
        </p:nvSpPr>
        <p:spPr>
          <a:xfrm>
            <a:off x="667850" y="583876"/>
            <a:ext cx="198726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rootCommand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02043-1FE1-4819-8AE2-C787499A0E78}"/>
              </a:ext>
            </a:extLst>
          </p:cNvPr>
          <p:cNvSpPr txBox="1"/>
          <p:nvPr/>
        </p:nvSpPr>
        <p:spPr>
          <a:xfrm>
            <a:off x="5609139" y="590222"/>
            <a:ext cx="226515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commandString</a:t>
            </a:r>
            <a:endParaRPr lang="en-SG" sz="1400" dirty="0">
              <a:latin typeface="Consolas" panose="020B0609020204030204" pitchFamily="49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7B94126-4C5D-4D6A-8F0F-4B343510AEF6}"/>
              </a:ext>
            </a:extLst>
          </p:cNvPr>
          <p:cNvSpPr/>
          <p:nvPr/>
        </p:nvSpPr>
        <p:spPr>
          <a:xfrm rot="5400000">
            <a:off x="4510244" y="120086"/>
            <a:ext cx="335560" cy="465357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59651-E85A-44E4-9EF6-21C9765000BE}"/>
              </a:ext>
            </a:extLst>
          </p:cNvPr>
          <p:cNvSpPr txBox="1"/>
          <p:nvPr/>
        </p:nvSpPr>
        <p:spPr>
          <a:xfrm>
            <a:off x="3816867" y="2708795"/>
            <a:ext cx="172231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description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D671CCC-2429-4BEF-94A5-1715E0A632DE}"/>
              </a:ext>
            </a:extLst>
          </p:cNvPr>
          <p:cNvSpPr/>
          <p:nvPr/>
        </p:nvSpPr>
        <p:spPr>
          <a:xfrm rot="5400000">
            <a:off x="9045192" y="527652"/>
            <a:ext cx="335560" cy="3838438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3290A-65F8-4F88-8691-C3C38FDDD806}"/>
              </a:ext>
            </a:extLst>
          </p:cNvPr>
          <p:cNvSpPr txBox="1"/>
          <p:nvPr/>
        </p:nvSpPr>
        <p:spPr>
          <a:xfrm>
            <a:off x="8351815" y="2708795"/>
            <a:ext cx="172231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42858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Jia Jun</dc:creator>
  <cp:lastModifiedBy>Chen Jia Jun</cp:lastModifiedBy>
  <cp:revision>3</cp:revision>
  <dcterms:created xsi:type="dcterms:W3CDTF">2020-11-07T15:19:04Z</dcterms:created>
  <dcterms:modified xsi:type="dcterms:W3CDTF">2020-11-07T15:31:55Z</dcterms:modified>
</cp:coreProperties>
</file>