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432550" cy="3617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06" d="100"/>
          <a:sy n="20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069" y="592098"/>
            <a:ext cx="4824413" cy="1259570"/>
          </a:xfrm>
        </p:spPr>
        <p:txBody>
          <a:bodyPr anchor="b"/>
          <a:lstStyle>
            <a:lvl1pPr algn="ctr">
              <a:defRPr sz="31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069" y="1900242"/>
            <a:ext cx="4824413" cy="873491"/>
          </a:xfrm>
        </p:spPr>
        <p:txBody>
          <a:bodyPr/>
          <a:lstStyle>
            <a:lvl1pPr marL="0" indent="0" algn="ctr">
              <a:buNone/>
              <a:defRPr sz="1266"/>
            </a:lvl1pPr>
            <a:lvl2pPr marL="241173" indent="0" algn="ctr">
              <a:buNone/>
              <a:defRPr sz="1055"/>
            </a:lvl2pPr>
            <a:lvl3pPr marL="482346" indent="0" algn="ctr">
              <a:buNone/>
              <a:defRPr sz="949"/>
            </a:lvl3pPr>
            <a:lvl4pPr marL="723519" indent="0" algn="ctr">
              <a:buNone/>
              <a:defRPr sz="844"/>
            </a:lvl4pPr>
            <a:lvl5pPr marL="964692" indent="0" algn="ctr">
              <a:buNone/>
              <a:defRPr sz="844"/>
            </a:lvl5pPr>
            <a:lvl6pPr marL="1205865" indent="0" algn="ctr">
              <a:buNone/>
              <a:defRPr sz="844"/>
            </a:lvl6pPr>
            <a:lvl7pPr marL="1447038" indent="0" algn="ctr">
              <a:buNone/>
              <a:defRPr sz="844"/>
            </a:lvl7pPr>
            <a:lvl8pPr marL="1688211" indent="0" algn="ctr">
              <a:buNone/>
              <a:defRPr sz="844"/>
            </a:lvl8pPr>
            <a:lvl9pPr marL="1929384" indent="0" algn="ctr">
              <a:buNone/>
              <a:defRPr sz="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5395-4417-4AD1-98AE-98ACB1D92886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6B62-EAD0-45E0-836A-AADB3BEF70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470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5395-4417-4AD1-98AE-98ACB1D92886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6B62-EAD0-45E0-836A-AADB3BEF70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634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03293" y="192620"/>
            <a:ext cx="1387019" cy="30660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2238" y="192620"/>
            <a:ext cx="4080649" cy="30660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5395-4417-4AD1-98AE-98ACB1D92886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6B62-EAD0-45E0-836A-AADB3BEF70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238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5395-4417-4AD1-98AE-98ACB1D92886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6B62-EAD0-45E0-836A-AADB3BEF70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062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888" y="901966"/>
            <a:ext cx="5548074" cy="1504951"/>
          </a:xfrm>
        </p:spPr>
        <p:txBody>
          <a:bodyPr anchor="b"/>
          <a:lstStyle>
            <a:lvl1pPr>
              <a:defRPr sz="31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888" y="2421155"/>
            <a:ext cx="5548074" cy="791418"/>
          </a:xfrm>
        </p:spPr>
        <p:txBody>
          <a:bodyPr/>
          <a:lstStyle>
            <a:lvl1pPr marL="0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1pPr>
            <a:lvl2pPr marL="241173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2pPr>
            <a:lvl3pPr marL="482346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3pPr>
            <a:lvl4pPr marL="723519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4pPr>
            <a:lvl5pPr marL="964692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5pPr>
            <a:lvl6pPr marL="1205865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6pPr>
            <a:lvl7pPr marL="1447038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7pPr>
            <a:lvl8pPr marL="168821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8pPr>
            <a:lvl9pPr marL="1929384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5395-4417-4AD1-98AE-98ACB1D92886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6B62-EAD0-45E0-836A-AADB3BEF70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193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238" y="963102"/>
            <a:ext cx="2733834" cy="22955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6478" y="963102"/>
            <a:ext cx="2733834" cy="22955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5395-4417-4AD1-98AE-98ACB1D92886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6B62-EAD0-45E0-836A-AADB3BEF70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899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76" y="192621"/>
            <a:ext cx="5548074" cy="69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076" y="886891"/>
            <a:ext cx="2721270" cy="434652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173" indent="0">
              <a:buNone/>
              <a:defRPr sz="1055" b="1"/>
            </a:lvl2pPr>
            <a:lvl3pPr marL="482346" indent="0">
              <a:buNone/>
              <a:defRPr sz="949" b="1"/>
            </a:lvl3pPr>
            <a:lvl4pPr marL="723519" indent="0">
              <a:buNone/>
              <a:defRPr sz="844" b="1"/>
            </a:lvl4pPr>
            <a:lvl5pPr marL="964692" indent="0">
              <a:buNone/>
              <a:defRPr sz="844" b="1"/>
            </a:lvl5pPr>
            <a:lvl6pPr marL="1205865" indent="0">
              <a:buNone/>
              <a:defRPr sz="844" b="1"/>
            </a:lvl6pPr>
            <a:lvl7pPr marL="1447038" indent="0">
              <a:buNone/>
              <a:defRPr sz="844" b="1"/>
            </a:lvl7pPr>
            <a:lvl8pPr marL="1688211" indent="0">
              <a:buNone/>
              <a:defRPr sz="844" b="1"/>
            </a:lvl8pPr>
            <a:lvl9pPr marL="1929384" indent="0">
              <a:buNone/>
              <a:defRPr sz="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3076" y="1321543"/>
            <a:ext cx="2721270" cy="1943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6478" y="886891"/>
            <a:ext cx="2734672" cy="434652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173" indent="0">
              <a:buNone/>
              <a:defRPr sz="1055" b="1"/>
            </a:lvl2pPr>
            <a:lvl3pPr marL="482346" indent="0">
              <a:buNone/>
              <a:defRPr sz="949" b="1"/>
            </a:lvl3pPr>
            <a:lvl4pPr marL="723519" indent="0">
              <a:buNone/>
              <a:defRPr sz="844" b="1"/>
            </a:lvl4pPr>
            <a:lvl5pPr marL="964692" indent="0">
              <a:buNone/>
              <a:defRPr sz="844" b="1"/>
            </a:lvl5pPr>
            <a:lvl6pPr marL="1205865" indent="0">
              <a:buNone/>
              <a:defRPr sz="844" b="1"/>
            </a:lvl6pPr>
            <a:lvl7pPr marL="1447038" indent="0">
              <a:buNone/>
              <a:defRPr sz="844" b="1"/>
            </a:lvl7pPr>
            <a:lvl8pPr marL="1688211" indent="0">
              <a:buNone/>
              <a:defRPr sz="844" b="1"/>
            </a:lvl8pPr>
            <a:lvl9pPr marL="1929384" indent="0">
              <a:buNone/>
              <a:defRPr sz="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6478" y="1321543"/>
            <a:ext cx="2734672" cy="1943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5395-4417-4AD1-98AE-98ACB1D92886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6B62-EAD0-45E0-836A-AADB3BEF70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117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5395-4417-4AD1-98AE-98ACB1D92886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6B62-EAD0-45E0-836A-AADB3BEF70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23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5395-4417-4AD1-98AE-98ACB1D92886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6B62-EAD0-45E0-836A-AADB3BEF70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534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76" y="241194"/>
            <a:ext cx="2074665" cy="844180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4672" y="520913"/>
            <a:ext cx="3256478" cy="2571063"/>
          </a:xfrm>
        </p:spPr>
        <p:txBody>
          <a:bodyPr/>
          <a:lstStyle>
            <a:lvl1pPr>
              <a:defRPr sz="1688"/>
            </a:lvl1pPr>
            <a:lvl2pPr>
              <a:defRPr sz="1477"/>
            </a:lvl2pPr>
            <a:lvl3pPr>
              <a:defRPr sz="1266"/>
            </a:lvl3pPr>
            <a:lvl4pPr>
              <a:defRPr sz="1055"/>
            </a:lvl4pPr>
            <a:lvl5pPr>
              <a:defRPr sz="1055"/>
            </a:lvl5pPr>
            <a:lvl6pPr>
              <a:defRPr sz="1055"/>
            </a:lvl6pPr>
            <a:lvl7pPr>
              <a:defRPr sz="1055"/>
            </a:lvl7pPr>
            <a:lvl8pPr>
              <a:defRPr sz="1055"/>
            </a:lvl8pPr>
            <a:lvl9pPr>
              <a:defRPr sz="10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076" y="1085374"/>
            <a:ext cx="2074665" cy="2010789"/>
          </a:xfrm>
        </p:spPr>
        <p:txBody>
          <a:bodyPr/>
          <a:lstStyle>
            <a:lvl1pPr marL="0" indent="0">
              <a:buNone/>
              <a:defRPr sz="844"/>
            </a:lvl1pPr>
            <a:lvl2pPr marL="241173" indent="0">
              <a:buNone/>
              <a:defRPr sz="739"/>
            </a:lvl2pPr>
            <a:lvl3pPr marL="482346" indent="0">
              <a:buNone/>
              <a:defRPr sz="633"/>
            </a:lvl3pPr>
            <a:lvl4pPr marL="723519" indent="0">
              <a:buNone/>
              <a:defRPr sz="528"/>
            </a:lvl4pPr>
            <a:lvl5pPr marL="964692" indent="0">
              <a:buNone/>
              <a:defRPr sz="528"/>
            </a:lvl5pPr>
            <a:lvl6pPr marL="1205865" indent="0">
              <a:buNone/>
              <a:defRPr sz="528"/>
            </a:lvl6pPr>
            <a:lvl7pPr marL="1447038" indent="0">
              <a:buNone/>
              <a:defRPr sz="528"/>
            </a:lvl7pPr>
            <a:lvl8pPr marL="1688211" indent="0">
              <a:buNone/>
              <a:defRPr sz="528"/>
            </a:lvl8pPr>
            <a:lvl9pPr marL="1929384" indent="0">
              <a:buNone/>
              <a:defRPr sz="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5395-4417-4AD1-98AE-98ACB1D92886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6B62-EAD0-45E0-836A-AADB3BEF70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645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76" y="241194"/>
            <a:ext cx="2074665" cy="844180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34672" y="520913"/>
            <a:ext cx="3256478" cy="2571063"/>
          </a:xfrm>
        </p:spPr>
        <p:txBody>
          <a:bodyPr anchor="t"/>
          <a:lstStyle>
            <a:lvl1pPr marL="0" indent="0">
              <a:buNone/>
              <a:defRPr sz="1688"/>
            </a:lvl1pPr>
            <a:lvl2pPr marL="241173" indent="0">
              <a:buNone/>
              <a:defRPr sz="1477"/>
            </a:lvl2pPr>
            <a:lvl3pPr marL="482346" indent="0">
              <a:buNone/>
              <a:defRPr sz="1266"/>
            </a:lvl3pPr>
            <a:lvl4pPr marL="723519" indent="0">
              <a:buNone/>
              <a:defRPr sz="1055"/>
            </a:lvl4pPr>
            <a:lvl5pPr marL="964692" indent="0">
              <a:buNone/>
              <a:defRPr sz="1055"/>
            </a:lvl5pPr>
            <a:lvl6pPr marL="1205865" indent="0">
              <a:buNone/>
              <a:defRPr sz="1055"/>
            </a:lvl6pPr>
            <a:lvl7pPr marL="1447038" indent="0">
              <a:buNone/>
              <a:defRPr sz="1055"/>
            </a:lvl7pPr>
            <a:lvl8pPr marL="1688211" indent="0">
              <a:buNone/>
              <a:defRPr sz="1055"/>
            </a:lvl8pPr>
            <a:lvl9pPr marL="1929384" indent="0">
              <a:buNone/>
              <a:defRPr sz="10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076" y="1085374"/>
            <a:ext cx="2074665" cy="2010789"/>
          </a:xfrm>
        </p:spPr>
        <p:txBody>
          <a:bodyPr/>
          <a:lstStyle>
            <a:lvl1pPr marL="0" indent="0">
              <a:buNone/>
              <a:defRPr sz="844"/>
            </a:lvl1pPr>
            <a:lvl2pPr marL="241173" indent="0">
              <a:buNone/>
              <a:defRPr sz="739"/>
            </a:lvl2pPr>
            <a:lvl3pPr marL="482346" indent="0">
              <a:buNone/>
              <a:defRPr sz="633"/>
            </a:lvl3pPr>
            <a:lvl4pPr marL="723519" indent="0">
              <a:buNone/>
              <a:defRPr sz="528"/>
            </a:lvl4pPr>
            <a:lvl5pPr marL="964692" indent="0">
              <a:buNone/>
              <a:defRPr sz="528"/>
            </a:lvl5pPr>
            <a:lvl6pPr marL="1205865" indent="0">
              <a:buNone/>
              <a:defRPr sz="528"/>
            </a:lvl6pPr>
            <a:lvl7pPr marL="1447038" indent="0">
              <a:buNone/>
              <a:defRPr sz="528"/>
            </a:lvl7pPr>
            <a:lvl8pPr marL="1688211" indent="0">
              <a:buNone/>
              <a:defRPr sz="528"/>
            </a:lvl8pPr>
            <a:lvl9pPr marL="1929384" indent="0">
              <a:buNone/>
              <a:defRPr sz="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5395-4417-4AD1-98AE-98ACB1D92886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6B62-EAD0-45E0-836A-AADB3BEF70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238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238" y="192621"/>
            <a:ext cx="5548074" cy="69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38" y="963102"/>
            <a:ext cx="5548074" cy="2295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2238" y="3353270"/>
            <a:ext cx="1447324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A5395-4417-4AD1-98AE-98ACB1D92886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0782" y="3353270"/>
            <a:ext cx="2170986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42988" y="3353270"/>
            <a:ext cx="1447324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A6B62-EAD0-45E0-836A-AADB3BEF70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758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2346" rtl="0" eaLnBrk="1" latinLnBrk="0" hangingPunct="1">
        <a:lnSpc>
          <a:spcPct val="90000"/>
        </a:lnSpc>
        <a:spcBef>
          <a:spcPct val="0"/>
        </a:spcBef>
        <a:buNone/>
        <a:defRPr sz="23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587" indent="-120587" algn="l" defTabSz="482346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1pPr>
      <a:lvl2pPr marL="361760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02933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055" kern="1200">
          <a:solidFill>
            <a:schemeClr val="tx1"/>
          </a:solidFill>
          <a:latin typeface="+mn-lt"/>
          <a:ea typeface="+mn-ea"/>
          <a:cs typeface="+mn-cs"/>
        </a:defRPr>
      </a:lvl3pPr>
      <a:lvl4pPr marL="844106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1085279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326452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567625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808798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2049971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1pPr>
      <a:lvl2pPr marL="241173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2pPr>
      <a:lvl3pPr marL="482346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3pPr>
      <a:lvl4pPr marL="723519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964692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205865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447038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688211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1929384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0A5BA4-79F2-480A-B1A9-2920FD0A518F}"/>
              </a:ext>
            </a:extLst>
          </p:cNvPr>
          <p:cNvSpPr txBox="1"/>
          <p:nvPr/>
        </p:nvSpPr>
        <p:spPr>
          <a:xfrm>
            <a:off x="-478075" y="1728869"/>
            <a:ext cx="7583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latin typeface="Consolas" panose="020B0609020204030204" pitchFamily="49" charset="0"/>
              </a:rPr>
              <a:t>([\w]+/[^\s]+)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C8E134E-76A9-4C31-A8A9-9C24BAF2F3EE}"/>
              </a:ext>
            </a:extLst>
          </p:cNvPr>
          <p:cNvSpPr/>
          <p:nvPr/>
        </p:nvSpPr>
        <p:spPr>
          <a:xfrm rot="16200000">
            <a:off x="2157696" y="913965"/>
            <a:ext cx="352337" cy="1277472"/>
          </a:xfrm>
          <a:prstGeom prst="rightBrace">
            <a:avLst>
              <a:gd name="adj1" fmla="val 70238"/>
              <a:gd name="adj2" fmla="val 5000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0DFBEAC-92CD-433F-A5D4-C030DBF291F9}"/>
              </a:ext>
            </a:extLst>
          </p:cNvPr>
          <p:cNvSpPr/>
          <p:nvPr/>
        </p:nvSpPr>
        <p:spPr>
          <a:xfrm rot="16200000">
            <a:off x="4041724" y="784634"/>
            <a:ext cx="352337" cy="1536132"/>
          </a:xfrm>
          <a:prstGeom prst="rightBrace">
            <a:avLst>
              <a:gd name="adj1" fmla="val 70238"/>
              <a:gd name="adj2" fmla="val 5000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2B6C802-89CE-4241-934F-27937F8C7B1A}"/>
              </a:ext>
            </a:extLst>
          </p:cNvPr>
          <p:cNvSpPr/>
          <p:nvPr/>
        </p:nvSpPr>
        <p:spPr>
          <a:xfrm rot="5400000">
            <a:off x="2992159" y="2590236"/>
            <a:ext cx="352337" cy="290842"/>
          </a:xfrm>
          <a:prstGeom prst="rightBrace">
            <a:avLst>
              <a:gd name="adj1" fmla="val 70238"/>
              <a:gd name="adj2" fmla="val 5000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D2CCBE-F66B-45CF-8C27-4E3DC238E586}"/>
              </a:ext>
            </a:extLst>
          </p:cNvPr>
          <p:cNvSpPr txBox="1"/>
          <p:nvPr/>
        </p:nvSpPr>
        <p:spPr>
          <a:xfrm>
            <a:off x="505063" y="255605"/>
            <a:ext cx="3657600" cy="238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Matches alphanumeric characters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D89D37-28E4-470B-BF6A-ECB949B3FCAA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2333865" y="645685"/>
            <a:ext cx="0" cy="73084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7C9FEEC-B610-4511-8E10-F1D1131B3E2A}"/>
              </a:ext>
            </a:extLst>
          </p:cNvPr>
          <p:cNvSpPr txBox="1"/>
          <p:nvPr/>
        </p:nvSpPr>
        <p:spPr>
          <a:xfrm>
            <a:off x="2389091" y="746694"/>
            <a:ext cx="3657600" cy="238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Matches non-whitespace characters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630C25-78C3-448A-9DC6-664A3EDD6E17}"/>
              </a:ext>
            </a:extLst>
          </p:cNvPr>
          <p:cNvCxnSpPr>
            <a:cxnSpLocks/>
            <a:stCxn id="7" idx="1"/>
          </p:cNvCxnSpPr>
          <p:nvPr/>
        </p:nvCxnSpPr>
        <p:spPr>
          <a:xfrm flipV="1">
            <a:off x="4217893" y="1102117"/>
            <a:ext cx="0" cy="27441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BD22806-2F0C-4BDA-AF9B-0D7F4EEDE254}"/>
              </a:ext>
            </a:extLst>
          </p:cNvPr>
          <p:cNvSpPr txBox="1"/>
          <p:nvPr/>
        </p:nvSpPr>
        <p:spPr>
          <a:xfrm>
            <a:off x="1339526" y="3063507"/>
            <a:ext cx="3657600" cy="238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Matches forward slash</a:t>
            </a:r>
          </a:p>
        </p:txBody>
      </p:sp>
    </p:spTree>
    <p:extLst>
      <p:ext uri="{BB962C8B-B14F-4D97-AF65-F5344CB8AC3E}">
        <p14:creationId xmlns:p14="http://schemas.microsoft.com/office/powerpoint/2010/main" val="2147045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Jia Jun</dc:creator>
  <cp:lastModifiedBy>Chen Jia Jun</cp:lastModifiedBy>
  <cp:revision>1</cp:revision>
  <dcterms:created xsi:type="dcterms:W3CDTF">2020-11-07T15:41:45Z</dcterms:created>
  <dcterms:modified xsi:type="dcterms:W3CDTF">2020-11-07T15:48:51Z</dcterms:modified>
</cp:coreProperties>
</file>