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135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31507"/>
            <a:ext cx="10363200" cy="2832512"/>
          </a:xfrm>
        </p:spPr>
        <p:txBody>
          <a:bodyPr anchor="b"/>
          <a:lstStyle>
            <a:lvl1pPr algn="ctr">
              <a:defRPr sz="7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3251"/>
            <a:ext cx="9144000" cy="1964301"/>
          </a:xfrm>
        </p:spPr>
        <p:txBody>
          <a:bodyPr/>
          <a:lstStyle>
            <a:lvl1pPr marL="0" indent="0" algn="ctr">
              <a:buNone/>
              <a:defRPr sz="2847"/>
            </a:lvl1pPr>
            <a:lvl2pPr marL="542376" indent="0" algn="ctr">
              <a:buNone/>
              <a:defRPr sz="2373"/>
            </a:lvl2pPr>
            <a:lvl3pPr marL="1084753" indent="0" algn="ctr">
              <a:buNone/>
              <a:defRPr sz="2135"/>
            </a:lvl3pPr>
            <a:lvl4pPr marL="1627129" indent="0" algn="ctr">
              <a:buNone/>
              <a:defRPr sz="1898"/>
            </a:lvl4pPr>
            <a:lvl5pPr marL="2169505" indent="0" algn="ctr">
              <a:buNone/>
              <a:defRPr sz="1898"/>
            </a:lvl5pPr>
            <a:lvl6pPr marL="2711882" indent="0" algn="ctr">
              <a:buNone/>
              <a:defRPr sz="1898"/>
            </a:lvl6pPr>
            <a:lvl7pPr marL="3254258" indent="0" algn="ctr">
              <a:buNone/>
              <a:defRPr sz="1898"/>
            </a:lvl7pPr>
            <a:lvl8pPr marL="3796635" indent="0" algn="ctr">
              <a:buNone/>
              <a:defRPr sz="1898"/>
            </a:lvl8pPr>
            <a:lvl9pPr marL="4339011" indent="0" algn="ctr">
              <a:buNone/>
              <a:defRPr sz="18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0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058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3164"/>
            <a:ext cx="2628900" cy="6894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3164"/>
            <a:ext cx="7734300" cy="6894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721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55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28337"/>
            <a:ext cx="10515600" cy="3384324"/>
          </a:xfrm>
        </p:spPr>
        <p:txBody>
          <a:bodyPr anchor="b"/>
          <a:lstStyle>
            <a:lvl1pPr>
              <a:defRPr sz="7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444677"/>
            <a:ext cx="10515600" cy="1779736"/>
          </a:xfrm>
        </p:spPr>
        <p:txBody>
          <a:bodyPr/>
          <a:lstStyle>
            <a:lvl1pPr marL="0" indent="0">
              <a:buNone/>
              <a:defRPr sz="2847">
                <a:solidFill>
                  <a:schemeClr val="tx1"/>
                </a:solidFill>
              </a:defRPr>
            </a:lvl1pPr>
            <a:lvl2pPr marL="542376" indent="0">
              <a:buNone/>
              <a:defRPr sz="2373">
                <a:solidFill>
                  <a:schemeClr val="tx1">
                    <a:tint val="75000"/>
                  </a:schemeClr>
                </a:solidFill>
              </a:defRPr>
            </a:lvl2pPr>
            <a:lvl3pPr marL="1084753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62712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16950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271188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25425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379663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3390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89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65817"/>
            <a:ext cx="5181600" cy="5162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65817"/>
            <a:ext cx="5181600" cy="5162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6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3165"/>
            <a:ext cx="10515600" cy="15725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94435"/>
            <a:ext cx="5157787" cy="977442"/>
          </a:xfrm>
        </p:spPr>
        <p:txBody>
          <a:bodyPr anchor="b"/>
          <a:lstStyle>
            <a:lvl1pPr marL="0" indent="0">
              <a:buNone/>
              <a:defRPr sz="2847" b="1"/>
            </a:lvl1pPr>
            <a:lvl2pPr marL="542376" indent="0">
              <a:buNone/>
              <a:defRPr sz="2373" b="1"/>
            </a:lvl2pPr>
            <a:lvl3pPr marL="1084753" indent="0">
              <a:buNone/>
              <a:defRPr sz="2135" b="1"/>
            </a:lvl3pPr>
            <a:lvl4pPr marL="1627129" indent="0">
              <a:buNone/>
              <a:defRPr sz="1898" b="1"/>
            </a:lvl4pPr>
            <a:lvl5pPr marL="2169505" indent="0">
              <a:buNone/>
              <a:defRPr sz="1898" b="1"/>
            </a:lvl5pPr>
            <a:lvl6pPr marL="2711882" indent="0">
              <a:buNone/>
              <a:defRPr sz="1898" b="1"/>
            </a:lvl6pPr>
            <a:lvl7pPr marL="3254258" indent="0">
              <a:buNone/>
              <a:defRPr sz="1898" b="1"/>
            </a:lvl7pPr>
            <a:lvl8pPr marL="3796635" indent="0">
              <a:buNone/>
              <a:defRPr sz="1898" b="1"/>
            </a:lvl8pPr>
            <a:lvl9pPr marL="4339011" indent="0">
              <a:buNone/>
              <a:defRPr sz="18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71877"/>
            <a:ext cx="5157787" cy="4371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94435"/>
            <a:ext cx="5183188" cy="977442"/>
          </a:xfrm>
        </p:spPr>
        <p:txBody>
          <a:bodyPr anchor="b"/>
          <a:lstStyle>
            <a:lvl1pPr marL="0" indent="0">
              <a:buNone/>
              <a:defRPr sz="2847" b="1"/>
            </a:lvl1pPr>
            <a:lvl2pPr marL="542376" indent="0">
              <a:buNone/>
              <a:defRPr sz="2373" b="1"/>
            </a:lvl2pPr>
            <a:lvl3pPr marL="1084753" indent="0">
              <a:buNone/>
              <a:defRPr sz="2135" b="1"/>
            </a:lvl3pPr>
            <a:lvl4pPr marL="1627129" indent="0">
              <a:buNone/>
              <a:defRPr sz="1898" b="1"/>
            </a:lvl4pPr>
            <a:lvl5pPr marL="2169505" indent="0">
              <a:buNone/>
              <a:defRPr sz="1898" b="1"/>
            </a:lvl5pPr>
            <a:lvl6pPr marL="2711882" indent="0">
              <a:buNone/>
              <a:defRPr sz="1898" b="1"/>
            </a:lvl6pPr>
            <a:lvl7pPr marL="3254258" indent="0">
              <a:buNone/>
              <a:defRPr sz="1898" b="1"/>
            </a:lvl7pPr>
            <a:lvl8pPr marL="3796635" indent="0">
              <a:buNone/>
              <a:defRPr sz="1898" b="1"/>
            </a:lvl8pPr>
            <a:lvl9pPr marL="4339011" indent="0">
              <a:buNone/>
              <a:defRPr sz="18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71877"/>
            <a:ext cx="5183188" cy="4371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2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869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67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2396"/>
            <a:ext cx="3932237" cy="1898386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71426"/>
            <a:ext cx="6172200" cy="5781789"/>
          </a:xfrm>
        </p:spPr>
        <p:txBody>
          <a:bodyPr/>
          <a:lstStyle>
            <a:lvl1pPr>
              <a:defRPr sz="3796"/>
            </a:lvl1pPr>
            <a:lvl2pPr>
              <a:defRPr sz="3322"/>
            </a:lvl2pPr>
            <a:lvl3pPr>
              <a:defRPr sz="2847"/>
            </a:lvl3pPr>
            <a:lvl4pPr>
              <a:defRPr sz="2373"/>
            </a:lvl4pPr>
            <a:lvl5pPr>
              <a:defRPr sz="2373"/>
            </a:lvl5pPr>
            <a:lvl6pPr>
              <a:defRPr sz="2373"/>
            </a:lvl6pPr>
            <a:lvl7pPr>
              <a:defRPr sz="2373"/>
            </a:lvl7pPr>
            <a:lvl8pPr>
              <a:defRPr sz="2373"/>
            </a:lvl8pPr>
            <a:lvl9pPr>
              <a:defRPr sz="23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40782"/>
            <a:ext cx="3932237" cy="4521849"/>
          </a:xfrm>
        </p:spPr>
        <p:txBody>
          <a:bodyPr/>
          <a:lstStyle>
            <a:lvl1pPr marL="0" indent="0">
              <a:buNone/>
              <a:defRPr sz="1898"/>
            </a:lvl1pPr>
            <a:lvl2pPr marL="542376" indent="0">
              <a:buNone/>
              <a:defRPr sz="1661"/>
            </a:lvl2pPr>
            <a:lvl3pPr marL="1084753" indent="0">
              <a:buNone/>
              <a:defRPr sz="1424"/>
            </a:lvl3pPr>
            <a:lvl4pPr marL="1627129" indent="0">
              <a:buNone/>
              <a:defRPr sz="1186"/>
            </a:lvl4pPr>
            <a:lvl5pPr marL="2169505" indent="0">
              <a:buNone/>
              <a:defRPr sz="1186"/>
            </a:lvl5pPr>
            <a:lvl6pPr marL="2711882" indent="0">
              <a:buNone/>
              <a:defRPr sz="1186"/>
            </a:lvl6pPr>
            <a:lvl7pPr marL="3254258" indent="0">
              <a:buNone/>
              <a:defRPr sz="1186"/>
            </a:lvl7pPr>
            <a:lvl8pPr marL="3796635" indent="0">
              <a:buNone/>
              <a:defRPr sz="1186"/>
            </a:lvl8pPr>
            <a:lvl9pPr marL="4339011" indent="0">
              <a:buNone/>
              <a:defRPr sz="11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763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2396"/>
            <a:ext cx="3932237" cy="1898386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71426"/>
            <a:ext cx="6172200" cy="5781789"/>
          </a:xfrm>
        </p:spPr>
        <p:txBody>
          <a:bodyPr anchor="t"/>
          <a:lstStyle>
            <a:lvl1pPr marL="0" indent="0">
              <a:buNone/>
              <a:defRPr sz="3796"/>
            </a:lvl1pPr>
            <a:lvl2pPr marL="542376" indent="0">
              <a:buNone/>
              <a:defRPr sz="3322"/>
            </a:lvl2pPr>
            <a:lvl3pPr marL="1084753" indent="0">
              <a:buNone/>
              <a:defRPr sz="2847"/>
            </a:lvl3pPr>
            <a:lvl4pPr marL="1627129" indent="0">
              <a:buNone/>
              <a:defRPr sz="2373"/>
            </a:lvl4pPr>
            <a:lvl5pPr marL="2169505" indent="0">
              <a:buNone/>
              <a:defRPr sz="2373"/>
            </a:lvl5pPr>
            <a:lvl6pPr marL="2711882" indent="0">
              <a:buNone/>
              <a:defRPr sz="2373"/>
            </a:lvl6pPr>
            <a:lvl7pPr marL="3254258" indent="0">
              <a:buNone/>
              <a:defRPr sz="2373"/>
            </a:lvl7pPr>
            <a:lvl8pPr marL="3796635" indent="0">
              <a:buNone/>
              <a:defRPr sz="2373"/>
            </a:lvl8pPr>
            <a:lvl9pPr marL="4339011" indent="0">
              <a:buNone/>
              <a:defRPr sz="23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40782"/>
            <a:ext cx="3932237" cy="4521849"/>
          </a:xfrm>
        </p:spPr>
        <p:txBody>
          <a:bodyPr/>
          <a:lstStyle>
            <a:lvl1pPr marL="0" indent="0">
              <a:buNone/>
              <a:defRPr sz="1898"/>
            </a:lvl1pPr>
            <a:lvl2pPr marL="542376" indent="0">
              <a:buNone/>
              <a:defRPr sz="1661"/>
            </a:lvl2pPr>
            <a:lvl3pPr marL="1084753" indent="0">
              <a:buNone/>
              <a:defRPr sz="1424"/>
            </a:lvl3pPr>
            <a:lvl4pPr marL="1627129" indent="0">
              <a:buNone/>
              <a:defRPr sz="1186"/>
            </a:lvl4pPr>
            <a:lvl5pPr marL="2169505" indent="0">
              <a:buNone/>
              <a:defRPr sz="1186"/>
            </a:lvl5pPr>
            <a:lvl6pPr marL="2711882" indent="0">
              <a:buNone/>
              <a:defRPr sz="1186"/>
            </a:lvl6pPr>
            <a:lvl7pPr marL="3254258" indent="0">
              <a:buNone/>
              <a:defRPr sz="1186"/>
            </a:lvl7pPr>
            <a:lvl8pPr marL="3796635" indent="0">
              <a:buNone/>
              <a:defRPr sz="1186"/>
            </a:lvl8pPr>
            <a:lvl9pPr marL="4339011" indent="0">
              <a:buNone/>
              <a:defRPr sz="11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08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3165"/>
            <a:ext cx="10515600" cy="157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5817"/>
            <a:ext cx="10515600" cy="516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540811"/>
            <a:ext cx="2743200" cy="433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474E-3376-47C7-B34D-9BC9B72C1D7C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540811"/>
            <a:ext cx="4114800" cy="433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540811"/>
            <a:ext cx="2743200" cy="433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2189-3413-4FB9-8C12-9393AC86B4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65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4753" rtl="0" eaLnBrk="1" latinLnBrk="0" hangingPunct="1">
        <a:lnSpc>
          <a:spcPct val="90000"/>
        </a:lnSpc>
        <a:spcBef>
          <a:spcPct val="0"/>
        </a:spcBef>
        <a:buNone/>
        <a:defRPr sz="5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188" indent="-271188" algn="l" defTabSz="1084753" rtl="0" eaLnBrk="1" latinLnBrk="0" hangingPunct="1">
        <a:lnSpc>
          <a:spcPct val="90000"/>
        </a:lnSpc>
        <a:spcBef>
          <a:spcPts val="1186"/>
        </a:spcBef>
        <a:buFont typeface="Arial" panose="020B0604020202020204" pitchFamily="34" charset="0"/>
        <a:buChar char="•"/>
        <a:defRPr sz="3322" kern="1200">
          <a:solidFill>
            <a:schemeClr val="tx1"/>
          </a:solidFill>
          <a:latin typeface="+mn-lt"/>
          <a:ea typeface="+mn-ea"/>
          <a:cs typeface="+mn-cs"/>
        </a:defRPr>
      </a:lvl1pPr>
      <a:lvl2pPr marL="813565" indent="-271188" algn="l" defTabSz="108475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847" kern="1200">
          <a:solidFill>
            <a:schemeClr val="tx1"/>
          </a:solidFill>
          <a:latin typeface="+mn-lt"/>
          <a:ea typeface="+mn-ea"/>
          <a:cs typeface="+mn-cs"/>
        </a:defRPr>
      </a:lvl2pPr>
      <a:lvl3pPr marL="1355941" indent="-271188" algn="l" defTabSz="108475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373" kern="1200">
          <a:solidFill>
            <a:schemeClr val="tx1"/>
          </a:solidFill>
          <a:latin typeface="+mn-lt"/>
          <a:ea typeface="+mn-ea"/>
          <a:cs typeface="+mn-cs"/>
        </a:defRPr>
      </a:lvl3pPr>
      <a:lvl4pPr marL="1898317" indent="-271188" algn="l" defTabSz="108475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440694" indent="-271188" algn="l" defTabSz="108475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983070" indent="-271188" algn="l" defTabSz="108475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6pPr>
      <a:lvl7pPr marL="3525446" indent="-271188" algn="l" defTabSz="108475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7pPr>
      <a:lvl8pPr marL="4067823" indent="-271188" algn="l" defTabSz="108475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8pPr>
      <a:lvl9pPr marL="4610199" indent="-271188" algn="l" defTabSz="1084753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542376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084753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627129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169505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2711882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6pPr>
      <a:lvl7pPr marL="3254258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7pPr>
      <a:lvl8pPr marL="3796635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8pPr>
      <a:lvl9pPr marL="4339011" algn="l" defTabSz="1084753" rtl="0" eaLnBrk="1" latinLnBrk="0" hangingPunct="1">
        <a:defRPr sz="2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147829-DB6C-4806-85BC-ACA88B4899B0}"/>
              </a:ext>
            </a:extLst>
          </p:cNvPr>
          <p:cNvSpPr/>
          <p:nvPr/>
        </p:nvSpPr>
        <p:spPr>
          <a:xfrm>
            <a:off x="5157334" y="45148"/>
            <a:ext cx="415696" cy="3785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6662E4-6E7A-4A46-81A4-01C0508E440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5365182" y="423703"/>
            <a:ext cx="2575" cy="27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EC7E0D-B60B-41A4-9DD4-6FC319FA848A}"/>
              </a:ext>
            </a:extLst>
          </p:cNvPr>
          <p:cNvSpPr/>
          <p:nvPr/>
        </p:nvSpPr>
        <p:spPr>
          <a:xfrm>
            <a:off x="3581187" y="697806"/>
            <a:ext cx="3573139" cy="378556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User executes addmod CS2113T command</a:t>
            </a:r>
            <a:endParaRPr lang="en-SG" sz="15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CFF77C-F7F2-41FF-B0A7-A92239A098A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367757" y="1076362"/>
            <a:ext cx="4" cy="2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88A16-807F-461D-944F-FFA5F3CCB1D9}"/>
              </a:ext>
            </a:extLst>
          </p:cNvPr>
          <p:cNvSpPr/>
          <p:nvPr/>
        </p:nvSpPr>
        <p:spPr>
          <a:xfrm>
            <a:off x="3581187" y="1353351"/>
            <a:ext cx="3573147" cy="373461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Checks if module is valid</a:t>
            </a:r>
            <a:endParaRPr lang="en-SG" sz="15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380DF6-889B-4815-B80E-124DAD88864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360398" y="1726812"/>
            <a:ext cx="7363" cy="22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D6DFC9D8-6BBD-4F5D-93FD-5F9C6494662C}"/>
              </a:ext>
            </a:extLst>
          </p:cNvPr>
          <p:cNvSpPr/>
          <p:nvPr/>
        </p:nvSpPr>
        <p:spPr>
          <a:xfrm>
            <a:off x="5141274" y="1952838"/>
            <a:ext cx="438247" cy="3761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135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453499-2FF6-4188-B218-5B1C4D2E5B7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5360398" y="2328992"/>
            <a:ext cx="7359" cy="24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3AEBE8-496E-43D0-87D9-E7C19B75D4A0}"/>
              </a:ext>
            </a:extLst>
          </p:cNvPr>
          <p:cNvSpPr/>
          <p:nvPr/>
        </p:nvSpPr>
        <p:spPr>
          <a:xfrm>
            <a:off x="3581187" y="2571035"/>
            <a:ext cx="3573139" cy="329841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Checks if module exists</a:t>
            </a:r>
            <a:endParaRPr lang="en-SG" sz="15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9B60A-95D3-46C9-B1BA-108750B10418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365304" y="2900876"/>
            <a:ext cx="2453" cy="28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C8E69B94-D174-472B-B878-9E2D96A1FDB5}"/>
              </a:ext>
            </a:extLst>
          </p:cNvPr>
          <p:cNvSpPr/>
          <p:nvPr/>
        </p:nvSpPr>
        <p:spPr>
          <a:xfrm>
            <a:off x="5157582" y="3188766"/>
            <a:ext cx="415444" cy="3832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135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87120A-F151-4195-89C7-AD2906B7F7A3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5365304" y="3572012"/>
            <a:ext cx="2453" cy="27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A193B2-6AEE-493D-9EBB-5BE6D1EF8B52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367757" y="4226999"/>
            <a:ext cx="0" cy="35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8B0BC5-9622-4E98-AD2A-2B808C8B0650}"/>
              </a:ext>
            </a:extLst>
          </p:cNvPr>
          <p:cNvSpPr/>
          <p:nvPr/>
        </p:nvSpPr>
        <p:spPr>
          <a:xfrm>
            <a:off x="3581187" y="3843753"/>
            <a:ext cx="3573139" cy="383246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A new module CS2113T is created </a:t>
            </a:r>
            <a:endParaRPr lang="en-SG" sz="15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40EAD6-063C-4B26-8FEE-2AAEFD3F599E}"/>
              </a:ext>
            </a:extLst>
          </p:cNvPr>
          <p:cNvSpPr/>
          <p:nvPr/>
        </p:nvSpPr>
        <p:spPr>
          <a:xfrm>
            <a:off x="3581187" y="4582184"/>
            <a:ext cx="3573139" cy="365856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CS2113T is added to the list of modules </a:t>
            </a:r>
            <a:endParaRPr lang="en-SG" sz="15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A3E177-A54D-4F19-95EF-322744DD56DA}"/>
              </a:ext>
            </a:extLst>
          </p:cNvPr>
          <p:cNvSpPr/>
          <p:nvPr/>
        </p:nvSpPr>
        <p:spPr>
          <a:xfrm>
            <a:off x="3581187" y="5237376"/>
            <a:ext cx="3573139" cy="354782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“CS2113T is added.” is printed </a:t>
            </a:r>
            <a:endParaRPr lang="en-SG" sz="15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CF52A07-EC30-499D-B007-29E1C316F474}"/>
              </a:ext>
            </a:extLst>
          </p:cNvPr>
          <p:cNvSpPr/>
          <p:nvPr/>
        </p:nvSpPr>
        <p:spPr>
          <a:xfrm>
            <a:off x="3584033" y="5944079"/>
            <a:ext cx="3573139" cy="325655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CS2113T is added to storage </a:t>
            </a:r>
            <a:endParaRPr lang="en-SG" sz="15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B84D61-0E6E-497B-85CC-30405805666F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367757" y="4948040"/>
            <a:ext cx="0" cy="2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FFB3A3-19E5-40D9-9FDA-72D9AF90802E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367757" y="5592158"/>
            <a:ext cx="2846" cy="35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DD759EB-D7B1-427E-B237-250DEBC1F962}"/>
              </a:ext>
            </a:extLst>
          </p:cNvPr>
          <p:cNvCxnSpPr>
            <a:cxnSpLocks/>
            <a:stCxn id="31" idx="2"/>
            <a:endCxn id="281" idx="0"/>
          </p:cNvCxnSpPr>
          <p:nvPr/>
        </p:nvCxnSpPr>
        <p:spPr>
          <a:xfrm>
            <a:off x="5370603" y="6269734"/>
            <a:ext cx="3155" cy="30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0E3F322E-8D61-412C-B8EE-C00C51D861D0}"/>
              </a:ext>
            </a:extLst>
          </p:cNvPr>
          <p:cNvSpPr/>
          <p:nvPr/>
        </p:nvSpPr>
        <p:spPr>
          <a:xfrm>
            <a:off x="5166036" y="6571210"/>
            <a:ext cx="415444" cy="3832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135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84FB0E45-B5F8-47EA-B43C-7DCEA5ACAB02}"/>
              </a:ext>
            </a:extLst>
          </p:cNvPr>
          <p:cNvCxnSpPr>
            <a:cxnSpLocks/>
            <a:stCxn id="281" idx="2"/>
            <a:endCxn id="288" idx="0"/>
          </p:cNvCxnSpPr>
          <p:nvPr/>
        </p:nvCxnSpPr>
        <p:spPr>
          <a:xfrm>
            <a:off x="5373758" y="6954456"/>
            <a:ext cx="126" cy="2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>
            <a:extLst>
              <a:ext uri="{FF2B5EF4-FFF2-40B4-BE49-F238E27FC236}">
                <a16:creationId xmlns:a16="http://schemas.microsoft.com/office/drawing/2014/main" id="{0CF31C09-E34E-448E-9252-C5C7CE53B325}"/>
              </a:ext>
            </a:extLst>
          </p:cNvPr>
          <p:cNvSpPr/>
          <p:nvPr/>
        </p:nvSpPr>
        <p:spPr>
          <a:xfrm>
            <a:off x="5166036" y="7248854"/>
            <a:ext cx="415696" cy="3785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A3F8E25-477C-497B-A13C-008E721E70E6}"/>
              </a:ext>
            </a:extLst>
          </p:cNvPr>
          <p:cNvSpPr/>
          <p:nvPr/>
        </p:nvSpPr>
        <p:spPr>
          <a:xfrm>
            <a:off x="5242491" y="7306583"/>
            <a:ext cx="260841" cy="2606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479" tIns="54240" rIns="108479" bIns="542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2B89E55B-DD16-4527-BBA5-78B17BCF117D}"/>
              </a:ext>
            </a:extLst>
          </p:cNvPr>
          <p:cNvCxnSpPr>
            <a:stCxn id="12" idx="1"/>
            <a:endCxn id="281" idx="1"/>
          </p:cNvCxnSpPr>
          <p:nvPr/>
        </p:nvCxnSpPr>
        <p:spPr>
          <a:xfrm rot="10800000" flipH="1" flipV="1">
            <a:off x="5141274" y="2140915"/>
            <a:ext cx="24762" cy="4621918"/>
          </a:xfrm>
          <a:prstGeom prst="bentConnector3">
            <a:avLst>
              <a:gd name="adj1" fmla="val -10565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2DA4EFD0-862A-418B-A15B-BEAA8D0686FA}"/>
              </a:ext>
            </a:extLst>
          </p:cNvPr>
          <p:cNvCxnSpPr>
            <a:stCxn id="19" idx="3"/>
            <a:endCxn id="281" idx="3"/>
          </p:cNvCxnSpPr>
          <p:nvPr/>
        </p:nvCxnSpPr>
        <p:spPr>
          <a:xfrm>
            <a:off x="5573026" y="3380389"/>
            <a:ext cx="8454" cy="3382444"/>
          </a:xfrm>
          <a:prstGeom prst="bentConnector3">
            <a:avLst>
              <a:gd name="adj1" fmla="val 29043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8A1BE068-E5FC-4EA6-82B5-0037EE4C8BF3}"/>
              </a:ext>
            </a:extLst>
          </p:cNvPr>
          <p:cNvSpPr txBox="1"/>
          <p:nvPr/>
        </p:nvSpPr>
        <p:spPr>
          <a:xfrm>
            <a:off x="5672667" y="3064933"/>
            <a:ext cx="2108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[module already exists]</a:t>
            </a:r>
            <a:endParaRPr lang="en-SG" sz="15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3F76D522-3246-4874-A6CC-48C948453308}"/>
              </a:ext>
            </a:extLst>
          </p:cNvPr>
          <p:cNvSpPr txBox="1"/>
          <p:nvPr/>
        </p:nvSpPr>
        <p:spPr>
          <a:xfrm>
            <a:off x="3395107" y="3513912"/>
            <a:ext cx="2108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[module does not exist]</a:t>
            </a:r>
            <a:endParaRPr lang="en-SG" sz="15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AD63E0B-D624-4B52-ABFB-8F9BAA7C6D47}"/>
              </a:ext>
            </a:extLst>
          </p:cNvPr>
          <p:cNvSpPr txBox="1"/>
          <p:nvPr/>
        </p:nvSpPr>
        <p:spPr>
          <a:xfrm>
            <a:off x="5367756" y="2242597"/>
            <a:ext cx="2108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[module is valid]</a:t>
            </a:r>
            <a:endParaRPr lang="en-SG" sz="15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61452E1E-0F3A-47BA-8054-94A613661B40}"/>
              </a:ext>
            </a:extLst>
          </p:cNvPr>
          <p:cNvSpPr txBox="1"/>
          <p:nvPr/>
        </p:nvSpPr>
        <p:spPr>
          <a:xfrm>
            <a:off x="3581187" y="1844244"/>
            <a:ext cx="2108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[module is invalid]</a:t>
            </a:r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68538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61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E</dc:creator>
  <cp:lastModifiedBy>Ke E</cp:lastModifiedBy>
  <cp:revision>8</cp:revision>
  <dcterms:created xsi:type="dcterms:W3CDTF">2020-10-19T14:34:25Z</dcterms:created>
  <dcterms:modified xsi:type="dcterms:W3CDTF">2020-10-20T03:57:32Z</dcterms:modified>
</cp:coreProperties>
</file>