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21599525" cy="18000663"/>
  <p:notesSz cx="6858000" cy="9144000"/>
  <p:defaultTextStyle>
    <a:defPPr>
      <a:defRPr lang="en-US"/>
    </a:defPPr>
    <a:lvl1pPr marL="0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1pPr>
    <a:lvl2pPr marL="1005057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2pPr>
    <a:lvl3pPr marL="2010113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3pPr>
    <a:lvl4pPr marL="3015170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4pPr>
    <a:lvl5pPr marL="4020226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5pPr>
    <a:lvl6pPr marL="5025283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6pPr>
    <a:lvl7pPr marL="6030339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7pPr>
    <a:lvl8pPr marL="7035398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8pPr>
    <a:lvl9pPr marL="8040454" algn="l" defTabSz="2010113" rtl="0" eaLnBrk="1" latinLnBrk="0" hangingPunct="1">
      <a:defRPr sz="39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24" d="100"/>
          <a:sy n="24" d="100"/>
        </p:scale>
        <p:origin x="1572" y="12"/>
      </p:cViewPr>
      <p:guideLst>
        <p:guide orient="horz" pos="39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685800"/>
            <a:ext cx="4111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1pPr>
    <a:lvl2pPr marL="1005057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2pPr>
    <a:lvl3pPr marL="2010113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3pPr>
    <a:lvl4pPr marL="3015170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4pPr>
    <a:lvl5pPr marL="4020226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5pPr>
    <a:lvl6pPr marL="5025283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6pPr>
    <a:lvl7pPr marL="6030339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7pPr>
    <a:lvl8pPr marL="7035398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8pPr>
    <a:lvl9pPr marL="8040454" algn="l" defTabSz="2010113" rtl="0" eaLnBrk="1" latinLnBrk="0" hangingPunct="1">
      <a:defRPr sz="26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6" y="5591876"/>
            <a:ext cx="18359596" cy="38584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930" y="10200379"/>
            <a:ext cx="15119669" cy="46001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5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0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50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00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51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01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5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0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59656" y="720867"/>
            <a:ext cx="4859893" cy="15358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76" y="720867"/>
            <a:ext cx="14219687" cy="15358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215" y="11567093"/>
            <a:ext cx="18359596" cy="3575132"/>
          </a:xfrm>
        </p:spPr>
        <p:txBody>
          <a:bodyPr anchor="t"/>
          <a:lstStyle>
            <a:lvl1pPr algn="l">
              <a:defRPr sz="1006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215" y="7629452"/>
            <a:ext cx="18359596" cy="3937643"/>
          </a:xfrm>
        </p:spPr>
        <p:txBody>
          <a:bodyPr anchor="b"/>
          <a:lstStyle>
            <a:lvl1pPr marL="0" indent="0">
              <a:buNone/>
              <a:defRPr sz="5030">
                <a:solidFill>
                  <a:schemeClr val="tx1">
                    <a:tint val="75000"/>
                  </a:schemeClr>
                </a:solidFill>
              </a:defRPr>
            </a:lvl1pPr>
            <a:lvl2pPr marL="1150210" indent="0">
              <a:buNone/>
              <a:defRPr sz="4529">
                <a:solidFill>
                  <a:schemeClr val="tx1">
                    <a:tint val="75000"/>
                  </a:schemeClr>
                </a:solidFill>
              </a:defRPr>
            </a:lvl2pPr>
            <a:lvl3pPr marL="2300418" indent="0">
              <a:buNone/>
              <a:defRPr sz="4024">
                <a:solidFill>
                  <a:schemeClr val="tx1">
                    <a:tint val="75000"/>
                  </a:schemeClr>
                </a:solidFill>
              </a:defRPr>
            </a:lvl3pPr>
            <a:lvl4pPr marL="3450628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4pPr>
            <a:lvl5pPr marL="4600833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5pPr>
            <a:lvl6pPr marL="5751044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6pPr>
            <a:lvl7pPr marL="6901253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7pPr>
            <a:lvl8pPr marL="8051461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8pPr>
            <a:lvl9pPr marL="9201671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77" y="4200156"/>
            <a:ext cx="9539790" cy="11879606"/>
          </a:xfrm>
        </p:spPr>
        <p:txBody>
          <a:bodyPr/>
          <a:lstStyle>
            <a:lvl1pPr>
              <a:defRPr sz="7046"/>
            </a:lvl1pPr>
            <a:lvl2pPr>
              <a:defRPr sz="6036"/>
            </a:lvl2pPr>
            <a:lvl3pPr>
              <a:defRPr sz="5030"/>
            </a:lvl3pPr>
            <a:lvl4pPr>
              <a:defRPr sz="4529"/>
            </a:lvl4pPr>
            <a:lvl5pPr>
              <a:defRPr sz="4529"/>
            </a:lvl5pPr>
            <a:lvl6pPr>
              <a:defRPr sz="4529"/>
            </a:lvl6pPr>
            <a:lvl7pPr>
              <a:defRPr sz="4529"/>
            </a:lvl7pPr>
            <a:lvl8pPr>
              <a:defRPr sz="4529"/>
            </a:lvl8pPr>
            <a:lvl9pPr>
              <a:defRPr sz="45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9760" y="4200156"/>
            <a:ext cx="9539790" cy="11879606"/>
          </a:xfrm>
        </p:spPr>
        <p:txBody>
          <a:bodyPr/>
          <a:lstStyle>
            <a:lvl1pPr>
              <a:defRPr sz="7046"/>
            </a:lvl1pPr>
            <a:lvl2pPr>
              <a:defRPr sz="6036"/>
            </a:lvl2pPr>
            <a:lvl3pPr>
              <a:defRPr sz="5030"/>
            </a:lvl3pPr>
            <a:lvl4pPr>
              <a:defRPr sz="4529"/>
            </a:lvl4pPr>
            <a:lvl5pPr>
              <a:defRPr sz="4529"/>
            </a:lvl5pPr>
            <a:lvl6pPr>
              <a:defRPr sz="4529"/>
            </a:lvl6pPr>
            <a:lvl7pPr>
              <a:defRPr sz="4529"/>
            </a:lvl7pPr>
            <a:lvl8pPr>
              <a:defRPr sz="4529"/>
            </a:lvl8pPr>
            <a:lvl9pPr>
              <a:defRPr sz="45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79" y="4029318"/>
            <a:ext cx="9543541" cy="1679226"/>
          </a:xfrm>
        </p:spPr>
        <p:txBody>
          <a:bodyPr anchor="b"/>
          <a:lstStyle>
            <a:lvl1pPr marL="0" indent="0">
              <a:buNone/>
              <a:defRPr sz="6036" b="1"/>
            </a:lvl1pPr>
            <a:lvl2pPr marL="1150210" indent="0">
              <a:buNone/>
              <a:defRPr sz="5030" b="1"/>
            </a:lvl2pPr>
            <a:lvl3pPr marL="2300418" indent="0">
              <a:buNone/>
              <a:defRPr sz="4529" b="1"/>
            </a:lvl3pPr>
            <a:lvl4pPr marL="3450628" indent="0">
              <a:buNone/>
              <a:defRPr sz="4024" b="1"/>
            </a:lvl4pPr>
            <a:lvl5pPr marL="4600833" indent="0">
              <a:buNone/>
              <a:defRPr sz="4024" b="1"/>
            </a:lvl5pPr>
            <a:lvl6pPr marL="5751044" indent="0">
              <a:buNone/>
              <a:defRPr sz="4024" b="1"/>
            </a:lvl6pPr>
            <a:lvl7pPr marL="6901253" indent="0">
              <a:buNone/>
              <a:defRPr sz="4024" b="1"/>
            </a:lvl7pPr>
            <a:lvl8pPr marL="8051461" indent="0">
              <a:buNone/>
              <a:defRPr sz="4024" b="1"/>
            </a:lvl8pPr>
            <a:lvl9pPr marL="9201671" indent="0">
              <a:buNone/>
              <a:defRPr sz="4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79" y="5708543"/>
            <a:ext cx="9543541" cy="10371218"/>
          </a:xfrm>
        </p:spPr>
        <p:txBody>
          <a:bodyPr/>
          <a:lstStyle>
            <a:lvl1pPr>
              <a:defRPr sz="6036"/>
            </a:lvl1pPr>
            <a:lvl2pPr>
              <a:defRPr sz="5030"/>
            </a:lvl2pPr>
            <a:lvl3pPr>
              <a:defRPr sz="4529"/>
            </a:lvl3pPr>
            <a:lvl4pPr>
              <a:defRPr sz="4024"/>
            </a:lvl4pPr>
            <a:lvl5pPr>
              <a:defRPr sz="4024"/>
            </a:lvl5pPr>
            <a:lvl6pPr>
              <a:defRPr sz="4024"/>
            </a:lvl6pPr>
            <a:lvl7pPr>
              <a:defRPr sz="4024"/>
            </a:lvl7pPr>
            <a:lvl8pPr>
              <a:defRPr sz="4024"/>
            </a:lvl8pPr>
            <a:lvl9pPr>
              <a:defRPr sz="4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263" y="4029318"/>
            <a:ext cx="9547290" cy="1679226"/>
          </a:xfrm>
        </p:spPr>
        <p:txBody>
          <a:bodyPr anchor="b"/>
          <a:lstStyle>
            <a:lvl1pPr marL="0" indent="0">
              <a:buNone/>
              <a:defRPr sz="6036" b="1"/>
            </a:lvl1pPr>
            <a:lvl2pPr marL="1150210" indent="0">
              <a:buNone/>
              <a:defRPr sz="5030" b="1"/>
            </a:lvl2pPr>
            <a:lvl3pPr marL="2300418" indent="0">
              <a:buNone/>
              <a:defRPr sz="4529" b="1"/>
            </a:lvl3pPr>
            <a:lvl4pPr marL="3450628" indent="0">
              <a:buNone/>
              <a:defRPr sz="4024" b="1"/>
            </a:lvl4pPr>
            <a:lvl5pPr marL="4600833" indent="0">
              <a:buNone/>
              <a:defRPr sz="4024" b="1"/>
            </a:lvl5pPr>
            <a:lvl6pPr marL="5751044" indent="0">
              <a:buNone/>
              <a:defRPr sz="4024" b="1"/>
            </a:lvl6pPr>
            <a:lvl7pPr marL="6901253" indent="0">
              <a:buNone/>
              <a:defRPr sz="4024" b="1"/>
            </a:lvl7pPr>
            <a:lvl8pPr marL="8051461" indent="0">
              <a:buNone/>
              <a:defRPr sz="4024" b="1"/>
            </a:lvl8pPr>
            <a:lvl9pPr marL="9201671" indent="0">
              <a:buNone/>
              <a:defRPr sz="4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263" y="5708543"/>
            <a:ext cx="9547290" cy="10371218"/>
          </a:xfrm>
        </p:spPr>
        <p:txBody>
          <a:bodyPr/>
          <a:lstStyle>
            <a:lvl1pPr>
              <a:defRPr sz="6036"/>
            </a:lvl1pPr>
            <a:lvl2pPr>
              <a:defRPr sz="5030"/>
            </a:lvl2pPr>
            <a:lvl3pPr>
              <a:defRPr sz="4529"/>
            </a:lvl3pPr>
            <a:lvl4pPr>
              <a:defRPr sz="4024"/>
            </a:lvl4pPr>
            <a:lvl5pPr>
              <a:defRPr sz="4024"/>
            </a:lvl5pPr>
            <a:lvl6pPr>
              <a:defRPr sz="4024"/>
            </a:lvl6pPr>
            <a:lvl7pPr>
              <a:defRPr sz="4024"/>
            </a:lvl7pPr>
            <a:lvl8pPr>
              <a:defRPr sz="4024"/>
            </a:lvl8pPr>
            <a:lvl9pPr>
              <a:defRPr sz="4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82" y="716697"/>
            <a:ext cx="7106095" cy="3050111"/>
          </a:xfrm>
        </p:spPr>
        <p:txBody>
          <a:bodyPr anchor="b"/>
          <a:lstStyle>
            <a:lvl1pPr algn="l">
              <a:defRPr sz="50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815" y="716695"/>
            <a:ext cx="12074734" cy="15363068"/>
          </a:xfrm>
        </p:spPr>
        <p:txBody>
          <a:bodyPr/>
          <a:lstStyle>
            <a:lvl1pPr>
              <a:defRPr sz="8050"/>
            </a:lvl1pPr>
            <a:lvl2pPr>
              <a:defRPr sz="7046"/>
            </a:lvl2pPr>
            <a:lvl3pPr>
              <a:defRPr sz="6036"/>
            </a:lvl3pPr>
            <a:lvl4pPr>
              <a:defRPr sz="5030"/>
            </a:lvl4pPr>
            <a:lvl5pPr>
              <a:defRPr sz="5030"/>
            </a:lvl5pPr>
            <a:lvl6pPr>
              <a:defRPr sz="5030"/>
            </a:lvl6pPr>
            <a:lvl7pPr>
              <a:defRPr sz="5030"/>
            </a:lvl7pPr>
            <a:lvl8pPr>
              <a:defRPr sz="5030"/>
            </a:lvl8pPr>
            <a:lvl9pPr>
              <a:defRPr sz="50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82" y="3766812"/>
            <a:ext cx="7106095" cy="12312955"/>
          </a:xfrm>
        </p:spPr>
        <p:txBody>
          <a:bodyPr/>
          <a:lstStyle>
            <a:lvl1pPr marL="0" indent="0">
              <a:buNone/>
              <a:defRPr sz="3521"/>
            </a:lvl1pPr>
            <a:lvl2pPr marL="1150210" indent="0">
              <a:buNone/>
              <a:defRPr sz="3020"/>
            </a:lvl2pPr>
            <a:lvl3pPr marL="2300418" indent="0">
              <a:buNone/>
              <a:defRPr sz="2516"/>
            </a:lvl3pPr>
            <a:lvl4pPr marL="3450628" indent="0">
              <a:buNone/>
              <a:defRPr sz="2263"/>
            </a:lvl4pPr>
            <a:lvl5pPr marL="4600833" indent="0">
              <a:buNone/>
              <a:defRPr sz="2263"/>
            </a:lvl5pPr>
            <a:lvl6pPr marL="5751044" indent="0">
              <a:buNone/>
              <a:defRPr sz="2263"/>
            </a:lvl6pPr>
            <a:lvl7pPr marL="6901253" indent="0">
              <a:buNone/>
              <a:defRPr sz="2263"/>
            </a:lvl7pPr>
            <a:lvl8pPr marL="8051461" indent="0">
              <a:buNone/>
              <a:defRPr sz="2263"/>
            </a:lvl8pPr>
            <a:lvl9pPr marL="9201671" indent="0">
              <a:buNone/>
              <a:defRPr sz="2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660" y="12600465"/>
            <a:ext cx="12959715" cy="1487558"/>
          </a:xfrm>
        </p:spPr>
        <p:txBody>
          <a:bodyPr anchor="b"/>
          <a:lstStyle>
            <a:lvl1pPr algn="l">
              <a:defRPr sz="50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3660" y="1608394"/>
            <a:ext cx="12959715" cy="10800398"/>
          </a:xfrm>
        </p:spPr>
        <p:txBody>
          <a:bodyPr/>
          <a:lstStyle>
            <a:lvl1pPr marL="0" indent="0">
              <a:buNone/>
              <a:defRPr sz="8050"/>
            </a:lvl1pPr>
            <a:lvl2pPr marL="1150210" indent="0">
              <a:buNone/>
              <a:defRPr sz="7046"/>
            </a:lvl2pPr>
            <a:lvl3pPr marL="2300418" indent="0">
              <a:buNone/>
              <a:defRPr sz="6036"/>
            </a:lvl3pPr>
            <a:lvl4pPr marL="3450628" indent="0">
              <a:buNone/>
              <a:defRPr sz="5030"/>
            </a:lvl4pPr>
            <a:lvl5pPr marL="4600833" indent="0">
              <a:buNone/>
              <a:defRPr sz="5030"/>
            </a:lvl5pPr>
            <a:lvl6pPr marL="5751044" indent="0">
              <a:buNone/>
              <a:defRPr sz="5030"/>
            </a:lvl6pPr>
            <a:lvl7pPr marL="6901253" indent="0">
              <a:buNone/>
              <a:defRPr sz="5030"/>
            </a:lvl7pPr>
            <a:lvl8pPr marL="8051461" indent="0">
              <a:buNone/>
              <a:defRPr sz="5030"/>
            </a:lvl8pPr>
            <a:lvl9pPr marL="9201671" indent="0">
              <a:buNone/>
              <a:defRPr sz="50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660" y="14088021"/>
            <a:ext cx="12959715" cy="2112576"/>
          </a:xfrm>
        </p:spPr>
        <p:txBody>
          <a:bodyPr/>
          <a:lstStyle>
            <a:lvl1pPr marL="0" indent="0">
              <a:buNone/>
              <a:defRPr sz="3521"/>
            </a:lvl1pPr>
            <a:lvl2pPr marL="1150210" indent="0">
              <a:buNone/>
              <a:defRPr sz="3020"/>
            </a:lvl2pPr>
            <a:lvl3pPr marL="2300418" indent="0">
              <a:buNone/>
              <a:defRPr sz="2516"/>
            </a:lvl3pPr>
            <a:lvl4pPr marL="3450628" indent="0">
              <a:buNone/>
              <a:defRPr sz="2263"/>
            </a:lvl4pPr>
            <a:lvl5pPr marL="4600833" indent="0">
              <a:buNone/>
              <a:defRPr sz="2263"/>
            </a:lvl5pPr>
            <a:lvl6pPr marL="5751044" indent="0">
              <a:buNone/>
              <a:defRPr sz="2263"/>
            </a:lvl6pPr>
            <a:lvl7pPr marL="6901253" indent="0">
              <a:buNone/>
              <a:defRPr sz="2263"/>
            </a:lvl7pPr>
            <a:lvl8pPr marL="8051461" indent="0">
              <a:buNone/>
              <a:defRPr sz="2263"/>
            </a:lvl8pPr>
            <a:lvl9pPr marL="9201671" indent="0">
              <a:buNone/>
              <a:defRPr sz="2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80" y="720862"/>
            <a:ext cx="19439571" cy="30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80" y="4200156"/>
            <a:ext cx="19439571" cy="1187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979" y="16683953"/>
            <a:ext cx="503988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9840" y="16683953"/>
            <a:ext cx="68398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9662" y="16683953"/>
            <a:ext cx="503988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0418" rtl="0" eaLnBrk="1" latinLnBrk="0" hangingPunct="1">
        <a:spcBef>
          <a:spcPct val="0"/>
        </a:spcBef>
        <a:buNone/>
        <a:defRPr sz="110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2656" indent="-862656" algn="l" defTabSz="2300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8050" kern="1200">
          <a:solidFill>
            <a:schemeClr val="tx1"/>
          </a:solidFill>
          <a:latin typeface="+mn-lt"/>
          <a:ea typeface="+mn-ea"/>
          <a:cs typeface="+mn-cs"/>
        </a:defRPr>
      </a:lvl1pPr>
      <a:lvl2pPr marL="1869089" indent="-718880" algn="l" defTabSz="2300418" rtl="0" eaLnBrk="1" latinLnBrk="0" hangingPunct="1">
        <a:spcBef>
          <a:spcPct val="20000"/>
        </a:spcBef>
        <a:buFont typeface="Arial" panose="020B0604020202020204" pitchFamily="34" charset="0"/>
        <a:buChar char="–"/>
        <a:defRPr sz="7046" kern="1200">
          <a:solidFill>
            <a:schemeClr val="tx1"/>
          </a:solidFill>
          <a:latin typeface="+mn-lt"/>
          <a:ea typeface="+mn-ea"/>
          <a:cs typeface="+mn-cs"/>
        </a:defRPr>
      </a:lvl2pPr>
      <a:lvl3pPr marL="2875520" indent="-575105" algn="l" defTabSz="2300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6036" kern="1200">
          <a:solidFill>
            <a:schemeClr val="tx1"/>
          </a:solidFill>
          <a:latin typeface="+mn-lt"/>
          <a:ea typeface="+mn-ea"/>
          <a:cs typeface="+mn-cs"/>
        </a:defRPr>
      </a:lvl3pPr>
      <a:lvl4pPr marL="4025732" indent="-575105" algn="l" defTabSz="2300418" rtl="0" eaLnBrk="1" latinLnBrk="0" hangingPunct="1">
        <a:spcBef>
          <a:spcPct val="20000"/>
        </a:spcBef>
        <a:buFont typeface="Arial" panose="020B0604020202020204" pitchFamily="34" charset="0"/>
        <a:buChar char="–"/>
        <a:defRPr sz="5030" kern="1200">
          <a:solidFill>
            <a:schemeClr val="tx1"/>
          </a:solidFill>
          <a:latin typeface="+mn-lt"/>
          <a:ea typeface="+mn-ea"/>
          <a:cs typeface="+mn-cs"/>
        </a:defRPr>
      </a:lvl4pPr>
      <a:lvl5pPr marL="5175940" indent="-575105" algn="l" defTabSz="2300418" rtl="0" eaLnBrk="1" latinLnBrk="0" hangingPunct="1">
        <a:spcBef>
          <a:spcPct val="20000"/>
        </a:spcBef>
        <a:buFont typeface="Arial" panose="020B0604020202020204" pitchFamily="34" charset="0"/>
        <a:buChar char="»"/>
        <a:defRPr sz="5030" kern="1200">
          <a:solidFill>
            <a:schemeClr val="tx1"/>
          </a:solidFill>
          <a:latin typeface="+mn-lt"/>
          <a:ea typeface="+mn-ea"/>
          <a:cs typeface="+mn-cs"/>
        </a:defRPr>
      </a:lvl5pPr>
      <a:lvl6pPr marL="6326147" indent="-575105" algn="l" defTabSz="2300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5030" kern="1200">
          <a:solidFill>
            <a:schemeClr val="tx1"/>
          </a:solidFill>
          <a:latin typeface="+mn-lt"/>
          <a:ea typeface="+mn-ea"/>
          <a:cs typeface="+mn-cs"/>
        </a:defRPr>
      </a:lvl6pPr>
      <a:lvl7pPr marL="7476358" indent="-575105" algn="l" defTabSz="2300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5030" kern="1200">
          <a:solidFill>
            <a:schemeClr val="tx1"/>
          </a:solidFill>
          <a:latin typeface="+mn-lt"/>
          <a:ea typeface="+mn-ea"/>
          <a:cs typeface="+mn-cs"/>
        </a:defRPr>
      </a:lvl7pPr>
      <a:lvl8pPr marL="8626566" indent="-575105" algn="l" defTabSz="2300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5030" kern="1200">
          <a:solidFill>
            <a:schemeClr val="tx1"/>
          </a:solidFill>
          <a:latin typeface="+mn-lt"/>
          <a:ea typeface="+mn-ea"/>
          <a:cs typeface="+mn-cs"/>
        </a:defRPr>
      </a:lvl8pPr>
      <a:lvl9pPr marL="9776773" indent="-575105" algn="l" defTabSz="2300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50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1pPr>
      <a:lvl2pPr marL="1150210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2pPr>
      <a:lvl3pPr marL="2300418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3pPr>
      <a:lvl4pPr marL="3450628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4pPr>
      <a:lvl5pPr marL="4600833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5pPr>
      <a:lvl6pPr marL="5751044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6pPr>
      <a:lvl7pPr marL="6901253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7pPr>
      <a:lvl8pPr marL="8051461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8pPr>
      <a:lvl9pPr marL="9201671" algn="l" defTabSz="2300418" rtl="0" eaLnBrk="1" latinLnBrk="0" hangingPunct="1">
        <a:defRPr sz="45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801818" y="695685"/>
            <a:ext cx="2444744" cy="82925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24" dirty="0">
                <a:solidFill>
                  <a:schemeClr val="bg1"/>
                </a:solidFill>
              </a:rPr>
              <a:t>:UI</a:t>
            </a:r>
            <a:endParaRPr lang="en-SG" sz="4024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13950" y="1524942"/>
            <a:ext cx="0" cy="163000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49960" y="2403331"/>
            <a:ext cx="456824" cy="143078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3521"/>
          </a:p>
        </p:txBody>
      </p:sp>
      <p:grpSp>
        <p:nvGrpSpPr>
          <p:cNvPr id="7" name="Actor"/>
          <p:cNvGrpSpPr/>
          <p:nvPr/>
        </p:nvGrpSpPr>
        <p:grpSpPr>
          <a:xfrm>
            <a:off x="154868" y="566554"/>
            <a:ext cx="815094" cy="1442379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4529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4529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5305585" y="685767"/>
            <a:ext cx="2750977" cy="8722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24" dirty="0">
                <a:solidFill>
                  <a:schemeClr val="bg1"/>
                </a:solidFill>
              </a:rPr>
              <a:t>:Parser</a:t>
            </a:r>
            <a:endParaRPr lang="en-SG" sz="4024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491822" y="1630485"/>
            <a:ext cx="32977" cy="163000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300145" y="2866676"/>
            <a:ext cx="466325" cy="131306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3521"/>
          </a:p>
        </p:txBody>
      </p:sp>
      <p:sp>
        <p:nvSpPr>
          <p:cNvPr id="19" name="Rectangle 62"/>
          <p:cNvSpPr/>
          <p:nvPr/>
        </p:nvSpPr>
        <p:spPr>
          <a:xfrm>
            <a:off x="10489088" y="743640"/>
            <a:ext cx="2977674" cy="91218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24" dirty="0">
                <a:solidFill>
                  <a:schemeClr val="bg1"/>
                </a:solidFill>
              </a:rPr>
              <a:t>:ModuleList</a:t>
            </a:r>
            <a:endParaRPr lang="en-SG" sz="4024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2242119" y="1655823"/>
            <a:ext cx="0" cy="172060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2050447" y="3426614"/>
            <a:ext cx="446863" cy="120439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3521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573968" y="2483327"/>
            <a:ext cx="22639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0690" y="2483325"/>
            <a:ext cx="1771068" cy="1083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21" dirty="0"/>
              <a:t>addmod</a:t>
            </a:r>
          </a:p>
          <a:p>
            <a:r>
              <a:rPr lang="en-US" sz="3521" dirty="0"/>
              <a:t>cs2113T</a:t>
            </a:r>
          </a:p>
        </p:txBody>
      </p:sp>
      <p:cxnSp>
        <p:nvCxnSpPr>
          <p:cNvPr id="25" name="Straight Arrow Connector 24"/>
          <p:cNvCxnSpPr>
            <a:cxnSpLocks/>
            <a:endCxn id="18" idx="0"/>
          </p:cNvCxnSpPr>
          <p:nvPr/>
        </p:nvCxnSpPr>
        <p:spPr>
          <a:xfrm flipV="1">
            <a:off x="3041636" y="2866675"/>
            <a:ext cx="326001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4585" y="2899772"/>
            <a:ext cx="1348945" cy="5418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21" dirty="0">
                <a:solidFill>
                  <a:srgbClr val="0070C0"/>
                </a:solidFill>
              </a:rPr>
              <a:t>parse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642210" y="3426613"/>
            <a:ext cx="5384673" cy="128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46234" y="3439413"/>
            <a:ext cx="1979122" cy="5418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21" dirty="0">
                <a:solidFill>
                  <a:srgbClr val="7030A0"/>
                </a:solidFill>
              </a:rPr>
              <a:t>addMod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778554" y="15470553"/>
            <a:ext cx="535898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3340581" y="15997285"/>
            <a:ext cx="31927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78385" y="16709015"/>
            <a:ext cx="253556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102130B7-C165-41D1-A00C-A4FA73E2FA80}"/>
              </a:ext>
            </a:extLst>
          </p:cNvPr>
          <p:cNvSpPr/>
          <p:nvPr/>
        </p:nvSpPr>
        <p:spPr>
          <a:xfrm>
            <a:off x="18399334" y="742269"/>
            <a:ext cx="2750977" cy="8722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24" dirty="0">
                <a:solidFill>
                  <a:schemeClr val="bg1"/>
                </a:solidFill>
              </a:rPr>
              <a:t>:Storage</a:t>
            </a:r>
            <a:endParaRPr lang="en-SG" sz="4024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890693-9AAB-4936-89E0-6A9F6F3AD361}"/>
              </a:ext>
            </a:extLst>
          </p:cNvPr>
          <p:cNvCxnSpPr>
            <a:cxnSpLocks/>
          </p:cNvCxnSpPr>
          <p:nvPr/>
        </p:nvCxnSpPr>
        <p:spPr>
          <a:xfrm flipH="1">
            <a:off x="19715162" y="1524942"/>
            <a:ext cx="58149" cy="163000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93E40B-2C94-4508-8006-E6D8E778F5F1}"/>
              </a:ext>
            </a:extLst>
          </p:cNvPr>
          <p:cNvCxnSpPr>
            <a:cxnSpLocks/>
          </p:cNvCxnSpPr>
          <p:nvPr/>
        </p:nvCxnSpPr>
        <p:spPr>
          <a:xfrm>
            <a:off x="12433801" y="10917098"/>
            <a:ext cx="401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5EF1318-34C8-4FEF-90E1-79A547FF8AB6}"/>
              </a:ext>
            </a:extLst>
          </p:cNvPr>
          <p:cNvSpPr/>
          <p:nvPr/>
        </p:nvSpPr>
        <p:spPr>
          <a:xfrm>
            <a:off x="19553382" y="13174852"/>
            <a:ext cx="446864" cy="1384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3521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893586-622F-4362-8A92-8C73549DFFD8}"/>
              </a:ext>
            </a:extLst>
          </p:cNvPr>
          <p:cNvCxnSpPr>
            <a:cxnSpLocks/>
          </p:cNvCxnSpPr>
          <p:nvPr/>
        </p:nvCxnSpPr>
        <p:spPr>
          <a:xfrm flipH="1" flipV="1">
            <a:off x="12507994" y="14558945"/>
            <a:ext cx="7045388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A8B6401-B99A-4F55-9040-22FFDDC75A42}"/>
              </a:ext>
            </a:extLst>
          </p:cNvPr>
          <p:cNvSpPr txBox="1"/>
          <p:nvPr/>
        </p:nvSpPr>
        <p:spPr>
          <a:xfrm>
            <a:off x="12772950" y="13250314"/>
            <a:ext cx="6561212" cy="5418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21" dirty="0">
                <a:solidFill>
                  <a:schemeClr val="accent6">
                    <a:lumMod val="75000"/>
                  </a:schemeClr>
                </a:solidFill>
              </a:rPr>
              <a:t>appendToFile(“addmod CS2113T”)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BB04559-F123-4C42-A0FF-06840B79A890}"/>
              </a:ext>
            </a:extLst>
          </p:cNvPr>
          <p:cNvGrpSpPr/>
          <p:nvPr/>
        </p:nvGrpSpPr>
        <p:grpSpPr>
          <a:xfrm flipH="1">
            <a:off x="12304496" y="4016737"/>
            <a:ext cx="590497" cy="1083872"/>
            <a:chOff x="1028134" y="5612032"/>
            <a:chExt cx="217349" cy="270072"/>
          </a:xfrm>
          <a:solidFill>
            <a:srgbClr val="7030A0"/>
          </a:solidFill>
        </p:grpSpPr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FD7998F9-3CED-4910-84E7-30A316CB0534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4529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4B56C33-688F-407E-9374-EA94F56805E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352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370BCE-A046-4BAC-937F-0BE67333C5EE}"/>
              </a:ext>
            </a:extLst>
          </p:cNvPr>
          <p:cNvSpPr txBox="1"/>
          <p:nvPr/>
        </p:nvSpPr>
        <p:spPr>
          <a:xfrm>
            <a:off x="13008825" y="3699572"/>
            <a:ext cx="2749470" cy="1083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21" dirty="0">
                <a:solidFill>
                  <a:srgbClr val="7030A0"/>
                </a:solidFill>
              </a:rPr>
              <a:t>checkIfModuleValid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E0FB76-6F6C-4B1A-9670-A3655223A461}"/>
              </a:ext>
            </a:extLst>
          </p:cNvPr>
          <p:cNvGrpSpPr/>
          <p:nvPr/>
        </p:nvGrpSpPr>
        <p:grpSpPr>
          <a:xfrm flipH="1">
            <a:off x="12360518" y="7341428"/>
            <a:ext cx="653620" cy="1083872"/>
            <a:chOff x="1028134" y="5612032"/>
            <a:chExt cx="217349" cy="270072"/>
          </a:xfrm>
          <a:solidFill>
            <a:srgbClr val="7030A0"/>
          </a:solidFill>
        </p:grpSpPr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92E5BD7E-C91C-4A74-A819-F0457D348735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4529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906CEB-8F07-4792-85A6-E37FC8663933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352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9C10667-061E-43C1-B712-9EE254369F65}"/>
              </a:ext>
            </a:extLst>
          </p:cNvPr>
          <p:cNvSpPr txBox="1"/>
          <p:nvPr/>
        </p:nvSpPr>
        <p:spPr>
          <a:xfrm>
            <a:off x="13139821" y="7149754"/>
            <a:ext cx="2749468" cy="1083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21" dirty="0">
                <a:solidFill>
                  <a:srgbClr val="7030A0"/>
                </a:solidFill>
              </a:rPr>
              <a:t>checkIfModule</a:t>
            </a:r>
            <a:r>
              <a:rPr lang="en-US" altLang="zh-CN" sz="3521" dirty="0">
                <a:solidFill>
                  <a:srgbClr val="7030A0"/>
                </a:solidFill>
              </a:rPr>
              <a:t>Exist</a:t>
            </a:r>
            <a:endParaRPr lang="en-US" sz="3521" dirty="0">
              <a:solidFill>
                <a:srgbClr val="7030A0"/>
              </a:solidFill>
            </a:endParaRPr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CD8E4637-31AF-4983-8EB2-11B15ED39C59}"/>
              </a:ext>
            </a:extLst>
          </p:cNvPr>
          <p:cNvSpPr/>
          <p:nvPr/>
        </p:nvSpPr>
        <p:spPr>
          <a:xfrm>
            <a:off x="16459008" y="10437217"/>
            <a:ext cx="2667815" cy="863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24" dirty="0">
                <a:solidFill>
                  <a:schemeClr val="bg1"/>
                </a:solidFill>
              </a:rPr>
              <a:t>:Module</a:t>
            </a:r>
            <a:endParaRPr lang="en-SG" sz="4024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240823B-FAC1-4077-842C-C3B11853C701}"/>
              </a:ext>
            </a:extLst>
          </p:cNvPr>
          <p:cNvSpPr/>
          <p:nvPr/>
        </p:nvSpPr>
        <p:spPr>
          <a:xfrm>
            <a:off x="17550207" y="11300454"/>
            <a:ext cx="633893" cy="1125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3521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442A38-320C-4676-A870-9154716891F2}"/>
              </a:ext>
            </a:extLst>
          </p:cNvPr>
          <p:cNvCxnSpPr>
            <a:cxnSpLocks/>
          </p:cNvCxnSpPr>
          <p:nvPr/>
        </p:nvCxnSpPr>
        <p:spPr>
          <a:xfrm>
            <a:off x="12507993" y="12419970"/>
            <a:ext cx="510776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42AE80-9B64-4962-9AFE-8BFE1D771638}"/>
              </a:ext>
            </a:extLst>
          </p:cNvPr>
          <p:cNvCxnSpPr>
            <a:cxnSpLocks/>
          </p:cNvCxnSpPr>
          <p:nvPr/>
        </p:nvCxnSpPr>
        <p:spPr>
          <a:xfrm>
            <a:off x="12507993" y="13174852"/>
            <a:ext cx="704538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13C3517-BA94-4780-8BF8-E7737802790C}"/>
              </a:ext>
            </a:extLst>
          </p:cNvPr>
          <p:cNvCxnSpPr>
            <a:cxnSpLocks/>
          </p:cNvCxnSpPr>
          <p:nvPr/>
        </p:nvCxnSpPr>
        <p:spPr>
          <a:xfrm>
            <a:off x="17852612" y="11863159"/>
            <a:ext cx="33750" cy="72444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22063E-E421-426D-9D21-5DF7DA6C8385}"/>
              </a:ext>
            </a:extLst>
          </p:cNvPr>
          <p:cNvSpPr txBox="1"/>
          <p:nvPr/>
        </p:nvSpPr>
        <p:spPr>
          <a:xfrm>
            <a:off x="12634882" y="10975428"/>
            <a:ext cx="4322020" cy="5418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2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Module(“CS2113T”)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30278F-6772-4873-B165-C19A2830E26A}"/>
              </a:ext>
            </a:extLst>
          </p:cNvPr>
          <p:cNvSpPr>
            <a:spLocks/>
          </p:cNvSpPr>
          <p:nvPr/>
        </p:nvSpPr>
        <p:spPr>
          <a:xfrm>
            <a:off x="7446569" y="5471903"/>
            <a:ext cx="8629090" cy="1419985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29"/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092D3F2B-944A-43F0-AB8A-AD463CCA4CF7}"/>
              </a:ext>
            </a:extLst>
          </p:cNvPr>
          <p:cNvSpPr>
            <a:spLocks/>
          </p:cNvSpPr>
          <p:nvPr/>
        </p:nvSpPr>
        <p:spPr>
          <a:xfrm rot="10800000" flipH="1">
            <a:off x="7450209" y="5449938"/>
            <a:ext cx="1065799" cy="700522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29" dirty="0"/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5CC7AFF7-03C5-498B-8800-3790A942DF73}"/>
              </a:ext>
            </a:extLst>
          </p:cNvPr>
          <p:cNvSpPr>
            <a:spLocks/>
          </p:cNvSpPr>
          <p:nvPr/>
        </p:nvSpPr>
        <p:spPr>
          <a:xfrm>
            <a:off x="7009458" y="5296626"/>
            <a:ext cx="1948325" cy="81914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21" b="1" dirty="0">
                <a:solidFill>
                  <a:schemeClr val="tx1"/>
                </a:solidFill>
              </a:rPr>
              <a:t>opt</a:t>
            </a:r>
            <a:endParaRPr lang="en-SG" sz="3521" b="1" dirty="0">
              <a:solidFill>
                <a:schemeClr val="tx1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F9D4B077-803B-4D06-BFC6-EB8646C19BDD}"/>
              </a:ext>
            </a:extLst>
          </p:cNvPr>
          <p:cNvSpPr>
            <a:spLocks/>
          </p:cNvSpPr>
          <p:nvPr/>
        </p:nvSpPr>
        <p:spPr>
          <a:xfrm>
            <a:off x="8565797" y="5418931"/>
            <a:ext cx="3453165" cy="66355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521" dirty="0">
                <a:solidFill>
                  <a:schemeClr val="tx1"/>
                </a:solidFill>
              </a:rPr>
              <a:t>[module invalid]</a:t>
            </a:r>
            <a:endParaRPr lang="en-SG" sz="352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B27D6F-6082-48F0-8B93-227E87E3E4FA}"/>
              </a:ext>
            </a:extLst>
          </p:cNvPr>
          <p:cNvCxnSpPr>
            <a:cxnSpLocks/>
          </p:cNvCxnSpPr>
          <p:nvPr/>
        </p:nvCxnSpPr>
        <p:spPr>
          <a:xfrm>
            <a:off x="549841" y="6508533"/>
            <a:ext cx="1147704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F8EA219-01CF-4A2E-8616-45C47B53F541}"/>
              </a:ext>
            </a:extLst>
          </p:cNvPr>
          <p:cNvSpPr>
            <a:spLocks/>
          </p:cNvSpPr>
          <p:nvPr/>
        </p:nvSpPr>
        <p:spPr>
          <a:xfrm>
            <a:off x="7446567" y="8808657"/>
            <a:ext cx="8607351" cy="1323460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29"/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C4CA8CD8-0C61-4A6A-B00F-5FF7E35C6DFA}"/>
              </a:ext>
            </a:extLst>
          </p:cNvPr>
          <p:cNvSpPr>
            <a:spLocks/>
          </p:cNvSpPr>
          <p:nvPr/>
        </p:nvSpPr>
        <p:spPr>
          <a:xfrm rot="10800000" flipH="1">
            <a:off x="7450209" y="8808659"/>
            <a:ext cx="1065799" cy="700522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29" dirty="0"/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E9E38594-0D19-46E7-B826-82328442B93B}"/>
              </a:ext>
            </a:extLst>
          </p:cNvPr>
          <p:cNvSpPr>
            <a:spLocks/>
          </p:cNvSpPr>
          <p:nvPr/>
        </p:nvSpPr>
        <p:spPr>
          <a:xfrm>
            <a:off x="7035942" y="8672117"/>
            <a:ext cx="1948325" cy="81914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21" b="1" dirty="0">
                <a:solidFill>
                  <a:schemeClr val="tx1"/>
                </a:solidFill>
              </a:rPr>
              <a:t>opt</a:t>
            </a:r>
            <a:endParaRPr lang="en-SG" sz="3521" b="1" dirty="0">
              <a:solidFill>
                <a:schemeClr val="tx1"/>
              </a:solidFill>
            </a:endParaRPr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2900067C-6DE0-4B25-9921-53E2514CE863}"/>
              </a:ext>
            </a:extLst>
          </p:cNvPr>
          <p:cNvSpPr>
            <a:spLocks/>
          </p:cNvSpPr>
          <p:nvPr/>
        </p:nvSpPr>
        <p:spPr>
          <a:xfrm>
            <a:off x="8530760" y="8862717"/>
            <a:ext cx="3869202" cy="520968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521" dirty="0">
                <a:solidFill>
                  <a:schemeClr val="tx1"/>
                </a:solidFill>
              </a:rPr>
              <a:t>[module not exist]</a:t>
            </a:r>
            <a:endParaRPr lang="en-SG" sz="352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588987-EF0D-4B40-8589-FC83BEB9FD4B}"/>
              </a:ext>
            </a:extLst>
          </p:cNvPr>
          <p:cNvCxnSpPr>
            <a:cxnSpLocks/>
          </p:cNvCxnSpPr>
          <p:nvPr/>
        </p:nvCxnSpPr>
        <p:spPr>
          <a:xfrm>
            <a:off x="573405" y="9780518"/>
            <a:ext cx="1147704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61764E-7C15-4A87-9B11-0A073B748F90}"/>
              </a:ext>
            </a:extLst>
          </p:cNvPr>
          <p:cNvCxnSpPr>
            <a:cxnSpLocks/>
          </p:cNvCxnSpPr>
          <p:nvPr/>
        </p:nvCxnSpPr>
        <p:spPr>
          <a:xfrm>
            <a:off x="548065" y="2020317"/>
            <a:ext cx="0" cy="163000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Curved Connector 12">
            <a:extLst>
              <a:ext uri="{FF2B5EF4-FFF2-40B4-BE49-F238E27FC236}">
                <a16:creationId xmlns:a16="http://schemas.microsoft.com/office/drawing/2014/main" id="{B3312899-7912-4CFB-8303-5D91E30EC06D}"/>
              </a:ext>
            </a:extLst>
          </p:cNvPr>
          <p:cNvCxnSpPr>
            <a:cxnSpLocks/>
          </p:cNvCxnSpPr>
          <p:nvPr/>
        </p:nvCxnSpPr>
        <p:spPr>
          <a:xfrm flipH="1">
            <a:off x="12534734" y="8162131"/>
            <a:ext cx="17628" cy="536324"/>
          </a:xfrm>
          <a:prstGeom prst="curvedConnector4">
            <a:avLst>
              <a:gd name="adj1" fmla="val -1296801"/>
              <a:gd name="adj2" fmla="val 98302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12">
            <a:extLst>
              <a:ext uri="{FF2B5EF4-FFF2-40B4-BE49-F238E27FC236}">
                <a16:creationId xmlns:a16="http://schemas.microsoft.com/office/drawing/2014/main" id="{3408708C-0EDD-4EDC-AB16-4E72F11C038D}"/>
              </a:ext>
            </a:extLst>
          </p:cNvPr>
          <p:cNvCxnSpPr>
            <a:cxnSpLocks/>
          </p:cNvCxnSpPr>
          <p:nvPr/>
        </p:nvCxnSpPr>
        <p:spPr>
          <a:xfrm flipH="1">
            <a:off x="12534734" y="4806407"/>
            <a:ext cx="17628" cy="536324"/>
          </a:xfrm>
          <a:prstGeom prst="curvedConnector4">
            <a:avLst>
              <a:gd name="adj1" fmla="val -1296801"/>
              <a:gd name="adj2" fmla="val 98302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 E</cp:lastModifiedBy>
  <cp:revision>84</cp:revision>
  <dcterms:created xsi:type="dcterms:W3CDTF">2016-07-22T14:33:02Z</dcterms:created>
  <dcterms:modified xsi:type="dcterms:W3CDTF">2020-11-06T18:02:34Z</dcterms:modified>
</cp:coreProperties>
</file>