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632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C074-A0CE-4245-BE7F-E8C3C090B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9E887-07A5-457A-B26A-1EEA79ECA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722CD-AB00-4130-97F9-96FB3830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2A6-8316-4AEA-B811-D6CBB71288FC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32F61-4466-4B0F-9384-219289ED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4AFC0-CE40-41C2-A16A-76A2BF98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3263-D73F-4A0E-BCBE-679175D22E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519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30CC-0F67-4A6B-A462-0F902A93C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30F15-0003-42B9-926F-4242F41F8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D8C6B-C4AA-4F7E-8794-582BE936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2A6-8316-4AEA-B811-D6CBB71288FC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1B5ED-460B-4F43-B9D6-973ADCC5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58FD8-BE74-48FF-BF90-848F1F57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3263-D73F-4A0E-BCBE-679175D22E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938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98EDA9-BE2C-42A5-BD7F-708C0DCDD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F52D2-7E88-4590-AF93-31502795F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AF26D-0D82-4335-B648-3D461333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2A6-8316-4AEA-B811-D6CBB71288FC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6F8C4-B61E-4F35-9EEB-B913FE54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19B98-2C2E-469E-9551-8FC45928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3263-D73F-4A0E-BCBE-679175D22E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766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DD73-E624-4283-93E4-70E379DB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3481E-2045-41F0-9AB7-98278F31D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C021B-2FB2-47CB-A4C9-214B8591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2A6-8316-4AEA-B811-D6CBB71288FC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1ADD9-2293-4E56-91A9-594F8237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3C6EB-91E0-4F56-8E8C-E7793C098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3263-D73F-4A0E-BCBE-679175D22E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707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46DB-A048-4DA1-980B-1182C71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C5198-10A0-45A8-8EB6-247F3658F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33331-8A83-4A08-A6CF-FE064CD5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2A6-8316-4AEA-B811-D6CBB71288FC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44785-EE8C-4F49-9900-BB3089CC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35B07-3D00-4999-89AB-5AAEBF47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3263-D73F-4A0E-BCBE-679175D22E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791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0EF6-1702-465C-95CA-6349E86F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C693E-267A-4E87-85A1-D2468D926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1AFE6-D079-4B0B-82E3-BD499FEF8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D7CE4-8B7A-4E60-B024-87DC7917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2A6-8316-4AEA-B811-D6CBB71288FC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68F30-6A94-4002-8C8A-0D82A6C9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4A596-18C8-452A-A909-C67216C2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3263-D73F-4A0E-BCBE-679175D22E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340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0128-54DC-476D-9831-5F085BD7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1D443-DC40-4B14-A192-A5BD10E2B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8C80D-6A1A-4916-8774-B517F56B0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4C6BE-1253-4C4C-8D7A-A2FCE4FDA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76654-74F8-4C98-ACF7-B5FD81153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01AB27-1FF3-4D1A-B66C-6BCE7DB7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2A6-8316-4AEA-B811-D6CBB71288FC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D114F-0D35-4876-A1FB-2A05F561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DED46-50E7-4680-BAE6-79B311AD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3263-D73F-4A0E-BCBE-679175D22E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453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7EB9-05B7-4B41-95D6-5007957F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DC6DF-E970-4575-91AB-99FBFBF0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2A6-8316-4AEA-B811-D6CBB71288FC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12348-5D5A-42B7-B7D6-9862ABF7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9BC5E-86D4-48AA-A594-D930F7B9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3263-D73F-4A0E-BCBE-679175D22E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020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9CD29-EA0A-489E-8CE5-712001BE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2A6-8316-4AEA-B811-D6CBB71288FC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4FB14-1432-4681-86FB-2AEC8BC1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2F8DA-6F3B-428C-AF7C-FD8C4282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3263-D73F-4A0E-BCBE-679175D22E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60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4CBE-86AC-4F60-A9CD-7FFA252E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9634F-4C44-4CDB-AD11-FD13B3F70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6E15E-17F3-4A81-B8B3-C1124D4C9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921B4-9EEF-43F3-BAEE-F7B99FE3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2A6-8316-4AEA-B811-D6CBB71288FC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D7EC9-4EC7-435E-950F-A323B066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4FF57-1374-4342-8B20-B84B4893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3263-D73F-4A0E-BCBE-679175D22E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01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226C-58E5-44A1-AC6B-ED61E419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856C0-9369-4500-A0BF-C886FD364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3C01B-5C5E-475F-870C-9564847C2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DA077-4AF8-4786-84F6-882FD6B5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2A6-8316-4AEA-B811-D6CBB71288FC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F55B0-DCDE-4497-9CBB-C744672CA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3C0BB-5D51-4290-9585-F891734B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3263-D73F-4A0E-BCBE-679175D22E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53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CFF18A-32CF-490D-BFDA-701BDDD9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F2CEA-7C78-4C54-98E8-138E810BD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F2AE8-6D7E-44C8-9A99-25B1BCDDD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F2A6-8316-4AEA-B811-D6CBB71288FC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690DA-86D0-497A-B2FC-76DAF5AF3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FC79C-E2AB-4C76-9EE5-17C463A23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83263-D73F-4A0E-BCBE-679175D22E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171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2635861" y="615184"/>
            <a:ext cx="1093635" cy="30935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182677" y="971597"/>
            <a:ext cx="0" cy="241200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068019" y="1322292"/>
            <a:ext cx="195050" cy="17257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7" name="Actor"/>
          <p:cNvGrpSpPr/>
          <p:nvPr/>
        </p:nvGrpSpPr>
        <p:grpSpPr>
          <a:xfrm>
            <a:off x="1676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4648201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181600" y="975284"/>
            <a:ext cx="0" cy="2412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117370" y="1433477"/>
            <a:ext cx="140431" cy="14621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6750660" y="615184"/>
            <a:ext cx="1183758" cy="34318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7387600" y="971597"/>
            <a:ext cx="0" cy="241200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7315592" y="1538408"/>
            <a:ext cx="177647" cy="110009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838395" y="1322292"/>
            <a:ext cx="122962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60378" y="1446216"/>
            <a:ext cx="70407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addmod</a:t>
            </a:r>
          </a:p>
          <a:p>
            <a:r>
              <a:rPr lang="en-US" sz="1400" dirty="0"/>
              <a:t>CS2113T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263069" y="1437434"/>
            <a:ext cx="1854000" cy="424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02078" y="1446215"/>
            <a:ext cx="53626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parse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261992" y="1538409"/>
            <a:ext cx="2053601" cy="1552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90354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addMod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257800" y="2638502"/>
            <a:ext cx="2057792" cy="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264764" y="2895597"/>
            <a:ext cx="190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846269" y="3048000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cxnSpLocks/>
          </p:cNvCxnSpPr>
          <p:nvPr/>
        </p:nvCxnSpPr>
        <p:spPr>
          <a:xfrm flipH="1">
            <a:off x="1838394" y="1099672"/>
            <a:ext cx="24" cy="23293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4" name="Rectangle 62">
            <a:extLst>
              <a:ext uri="{FF2B5EF4-FFF2-40B4-BE49-F238E27FC236}">
                <a16:creationId xmlns:a16="http://schemas.microsoft.com/office/drawing/2014/main" id="{102130B7-C165-41D1-A00C-A4FA73E2FA80}"/>
              </a:ext>
            </a:extLst>
          </p:cNvPr>
          <p:cNvSpPr/>
          <p:nvPr/>
        </p:nvSpPr>
        <p:spPr>
          <a:xfrm>
            <a:off x="8749582" y="608583"/>
            <a:ext cx="1093635" cy="34676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B890693-9AAB-4936-89E0-6A9F6F3AD361}"/>
              </a:ext>
            </a:extLst>
          </p:cNvPr>
          <p:cNvCxnSpPr>
            <a:cxnSpLocks/>
          </p:cNvCxnSpPr>
          <p:nvPr/>
        </p:nvCxnSpPr>
        <p:spPr>
          <a:xfrm>
            <a:off x="9296400" y="896497"/>
            <a:ext cx="0" cy="248400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493E40B-2C94-4508-8006-E6D8E778F5F1}"/>
              </a:ext>
            </a:extLst>
          </p:cNvPr>
          <p:cNvCxnSpPr>
            <a:cxnSpLocks/>
          </p:cNvCxnSpPr>
          <p:nvPr/>
        </p:nvCxnSpPr>
        <p:spPr>
          <a:xfrm flipV="1">
            <a:off x="7493237" y="2059871"/>
            <a:ext cx="1728000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35EF1318-34C8-4FEF-90E1-79A547FF8AB6}"/>
              </a:ext>
            </a:extLst>
          </p:cNvPr>
          <p:cNvSpPr/>
          <p:nvPr/>
        </p:nvSpPr>
        <p:spPr>
          <a:xfrm>
            <a:off x="9220200" y="2057401"/>
            <a:ext cx="124478" cy="28740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893586-622F-4362-8A92-8C73549DFFD8}"/>
              </a:ext>
            </a:extLst>
          </p:cNvPr>
          <p:cNvCxnSpPr>
            <a:cxnSpLocks/>
          </p:cNvCxnSpPr>
          <p:nvPr/>
        </p:nvCxnSpPr>
        <p:spPr>
          <a:xfrm flipH="1">
            <a:off x="7494334" y="2344810"/>
            <a:ext cx="1766940" cy="9011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A8B6401-B99A-4F55-9040-22FFDDC75A42}"/>
              </a:ext>
            </a:extLst>
          </p:cNvPr>
          <p:cNvSpPr txBox="1"/>
          <p:nvPr/>
        </p:nvSpPr>
        <p:spPr>
          <a:xfrm>
            <a:off x="7564244" y="1590070"/>
            <a:ext cx="171819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appendToFile(“addmod CS2113T”)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 E</dc:creator>
  <cp:lastModifiedBy>Ke E</cp:lastModifiedBy>
  <cp:revision>2</cp:revision>
  <dcterms:created xsi:type="dcterms:W3CDTF">2020-10-26T17:09:07Z</dcterms:created>
  <dcterms:modified xsi:type="dcterms:W3CDTF">2020-11-09T03:42:21Z</dcterms:modified>
</cp:coreProperties>
</file>