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4" r:id="rId4"/>
    <p:sldId id="260" r:id="rId5"/>
    <p:sldId id="266" r:id="rId6"/>
    <p:sldId id="262" r:id="rId7"/>
    <p:sldId id="263" r:id="rId8"/>
    <p:sldId id="265" r:id="rId9"/>
    <p:sldId id="267" r:id="rId10"/>
    <p:sldId id="268" r:id="rId11"/>
    <p:sldId id="269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 autoAdjust="0"/>
    <p:restoredTop sz="93964" autoAdjust="0"/>
  </p:normalViewPr>
  <p:slideViewPr>
    <p:cSldViewPr showGuides="1">
      <p:cViewPr varScale="1">
        <p:scale>
          <a:sx n="112" d="100"/>
          <a:sy n="112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B88-F589-4FDE-AE13-9C794EE350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1816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87296" y="160592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AEDC3-9DC8-4E39-9EB3-D5203C53C01C}"/>
              </a:ext>
            </a:extLst>
          </p:cNvPr>
          <p:cNvGrpSpPr/>
          <p:nvPr/>
        </p:nvGrpSpPr>
        <p:grpSpPr>
          <a:xfrm>
            <a:off x="892423" y="2791203"/>
            <a:ext cx="113349" cy="229735"/>
            <a:chOff x="892968" y="2808822"/>
            <a:chExt cx="113349" cy="22973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AA62FB-9132-4D06-B0E8-72CD31EC8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B312E1-2BFE-4645-8FA2-6119CC5A6D0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16">
              <a:extLst>
                <a:ext uri="{FF2B5EF4-FFF2-40B4-BE49-F238E27FC236}">
                  <a16:creationId xmlns:a16="http://schemas.microsoft.com/office/drawing/2014/main" id="{24A7CFB5-8441-4698-B6C5-21FF42EF08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DEC7809-15FA-494D-9CB2-E50640CD5420}"/>
              </a:ext>
            </a:extLst>
          </p:cNvPr>
          <p:cNvSpPr txBox="1"/>
          <p:nvPr/>
        </p:nvSpPr>
        <p:spPr>
          <a:xfrm>
            <a:off x="3656094" y="3828333"/>
            <a:ext cx="21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storeModuleByCode(moduleCode, moduleDb)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5894655" y="3657600"/>
            <a:ext cx="10846" cy="304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75A1AB-1A76-4018-813E-0C0390EB506C}"/>
              </a:ext>
            </a:extLst>
          </p:cNvPr>
          <p:cNvCxnSpPr>
            <a:cxnSpLocks/>
          </p:cNvCxnSpPr>
          <p:nvPr/>
        </p:nvCxnSpPr>
        <p:spPr>
          <a:xfrm>
            <a:off x="6952207" y="4222587"/>
            <a:ext cx="0" cy="2483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3" y="1569720"/>
            <a:ext cx="199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“module”)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42079" y="2211325"/>
            <a:ext cx="182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ModuleCommand(subcommand, parsedArguments)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:ModuleCommand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565" y="2636639"/>
            <a:ext cx="3303" cy="40689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storeModule()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>
            <a:off x="3595026" y="4038600"/>
            <a:ext cx="224693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5334001" y="3360715"/>
            <a:ext cx="1143000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moduleList:ModuleList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841738" y="4040476"/>
            <a:ext cx="124433" cy="23398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90877" y="4249713"/>
            <a:ext cx="2295535" cy="85111"/>
            <a:chOff x="5359804" y="4101416"/>
            <a:chExt cx="2548643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310" y="4126711"/>
              <a:ext cx="2490137" cy="1244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377725" y="4222587"/>
            <a:ext cx="58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message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>
            <a:off x="3590964" y="4600565"/>
            <a:ext cx="3307244" cy="48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894014" y="4600564"/>
            <a:ext cx="116386" cy="42863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197737" y="4586998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3930080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CommandResult(message)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 flipH="1">
            <a:off x="8296970" y="5854712"/>
            <a:ext cx="8255" cy="8508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BAB923-E2C7-481E-B628-4053B81C7052}"/>
              </a:ext>
            </a:extLst>
          </p:cNvPr>
          <p:cNvSpPr/>
          <p:nvPr/>
        </p:nvSpPr>
        <p:spPr>
          <a:xfrm>
            <a:off x="6400800" y="4114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&lt;&lt;class&gt;&gt;</a:t>
            </a:r>
          </a:p>
          <a:p>
            <a:pPr algn="ctr"/>
            <a:r>
              <a:rPr lang="en-US" sz="800" dirty="0"/>
              <a:t>ModuleStorage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CAFB00-5DBE-46EA-B547-C778AD4A92AD}"/>
              </a:ext>
            </a:extLst>
          </p:cNvPr>
          <p:cNvGrpSpPr/>
          <p:nvPr/>
        </p:nvGrpSpPr>
        <p:grpSpPr>
          <a:xfrm>
            <a:off x="3589604" y="4991049"/>
            <a:ext cx="3362603" cy="76014"/>
            <a:chOff x="3586770" y="5834497"/>
            <a:chExt cx="3362603" cy="7601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C40E31B-9974-4B4C-A2ED-1161603BB3E7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609073" y="5872647"/>
              <a:ext cx="3340300" cy="508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D087CD-35D0-4825-857B-F557CB685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2DE6CF-A907-441B-99D6-CB81ACDE5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Curved Connector 16">
            <a:extLst>
              <a:ext uri="{FF2B5EF4-FFF2-40B4-BE49-F238E27FC236}">
                <a16:creationId xmlns:a16="http://schemas.microsoft.com/office/drawing/2014/main" id="{47DBD964-87A2-4F18-AE4F-213BB8E09E53}"/>
              </a:ext>
            </a:extLst>
          </p:cNvPr>
          <p:cNvCxnSpPr>
            <a:cxnSpLocks/>
          </p:cNvCxnSpPr>
          <p:nvPr/>
        </p:nvCxnSpPr>
        <p:spPr>
          <a:xfrm>
            <a:off x="4493440" y="873149"/>
            <a:ext cx="110315" cy="102618"/>
          </a:xfrm>
          <a:prstGeom prst="curvedConnector3">
            <a:avLst>
              <a:gd name="adj1" fmla="val 24859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226EC6-9C27-4E48-9DF1-F9DD971493A2}"/>
              </a:ext>
            </a:extLst>
          </p:cNvPr>
          <p:cNvSpPr/>
          <p:nvPr/>
        </p:nvSpPr>
        <p:spPr>
          <a:xfrm>
            <a:off x="3886200" y="457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:CapCalculatorByCode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D0C8C4-63F1-429E-BB7D-FED2D5710F9B}"/>
              </a:ext>
            </a:extLst>
          </p:cNvPr>
          <p:cNvCxnSpPr>
            <a:cxnSpLocks/>
          </p:cNvCxnSpPr>
          <p:nvPr/>
        </p:nvCxnSpPr>
        <p:spPr>
          <a:xfrm>
            <a:off x="1631955" y="609600"/>
            <a:ext cx="217736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AB7B8-7733-4841-8997-A2281DA416E8}"/>
              </a:ext>
            </a:extLst>
          </p:cNvPr>
          <p:cNvSpPr txBox="1"/>
          <p:nvPr/>
        </p:nvSpPr>
        <p:spPr>
          <a:xfrm>
            <a:off x="1929461" y="396006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CapCalculatorByCode(input : String)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597448-2129-4251-932D-5FB5FE2FF4F2}"/>
              </a:ext>
            </a:extLst>
          </p:cNvPr>
          <p:cNvCxnSpPr>
            <a:cxnSpLocks/>
          </p:cNvCxnSpPr>
          <p:nvPr/>
        </p:nvCxnSpPr>
        <p:spPr>
          <a:xfrm flipH="1">
            <a:off x="1691106" y="1682009"/>
            <a:ext cx="261333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A09CA-418D-4388-A082-1863BE88DC41}"/>
              </a:ext>
            </a:extLst>
          </p:cNvPr>
          <p:cNvCxnSpPr>
            <a:cxnSpLocks/>
          </p:cNvCxnSpPr>
          <p:nvPr/>
        </p:nvCxnSpPr>
        <p:spPr>
          <a:xfrm flipV="1">
            <a:off x="1631955" y="164391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87439-4B96-4FB2-B5BD-A061FD72B3CB}"/>
              </a:ext>
            </a:extLst>
          </p:cNvPr>
          <p:cNvCxnSpPr>
            <a:cxnSpLocks/>
          </p:cNvCxnSpPr>
          <p:nvPr/>
        </p:nvCxnSpPr>
        <p:spPr>
          <a:xfrm>
            <a:off x="1634193" y="168201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62121B-0274-4206-A23F-9A5CD13CC103}"/>
              </a:ext>
            </a:extLst>
          </p:cNvPr>
          <p:cNvCxnSpPr>
            <a:cxnSpLocks/>
          </p:cNvCxnSpPr>
          <p:nvPr/>
        </p:nvCxnSpPr>
        <p:spPr>
          <a:xfrm flipH="1">
            <a:off x="4457700" y="1074198"/>
            <a:ext cx="11" cy="57226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142-8E64-4D0F-B0BF-9971B9A1ECDB}"/>
              </a:ext>
            </a:extLst>
          </p:cNvPr>
          <p:cNvSpPr/>
          <p:nvPr/>
        </p:nvSpPr>
        <p:spPr>
          <a:xfrm>
            <a:off x="4398663" y="1853234"/>
            <a:ext cx="118096" cy="479117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917C12-FB71-43C3-A870-9CC1FB0D6F3E}"/>
              </a:ext>
            </a:extLst>
          </p:cNvPr>
          <p:cNvCxnSpPr>
            <a:cxnSpLocks/>
          </p:cNvCxnSpPr>
          <p:nvPr/>
        </p:nvCxnSpPr>
        <p:spPr>
          <a:xfrm>
            <a:off x="1644235" y="1911571"/>
            <a:ext cx="2661076" cy="180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57BE4B-9361-4C56-96C4-3F7EADFB72AD}"/>
              </a:ext>
            </a:extLst>
          </p:cNvPr>
          <p:cNvSpPr txBox="1"/>
          <p:nvPr/>
        </p:nvSpPr>
        <p:spPr>
          <a:xfrm>
            <a:off x="3100408" y="1691406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executeCapCalculator()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A471F6D-D6B8-40DB-A2A4-1B54BD15FE69}"/>
              </a:ext>
            </a:extLst>
          </p:cNvPr>
          <p:cNvCxnSpPr>
            <a:cxnSpLocks/>
          </p:cNvCxnSpPr>
          <p:nvPr/>
        </p:nvCxnSpPr>
        <p:spPr>
          <a:xfrm flipH="1">
            <a:off x="1691106" y="6640852"/>
            <a:ext cx="26256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A104E-4DA3-48F3-9667-1FEF8ADB11A6}"/>
              </a:ext>
            </a:extLst>
          </p:cNvPr>
          <p:cNvCxnSpPr>
            <a:cxnSpLocks/>
          </p:cNvCxnSpPr>
          <p:nvPr/>
        </p:nvCxnSpPr>
        <p:spPr>
          <a:xfrm flipV="1">
            <a:off x="1647757" y="660275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CD973B-E91D-43B9-9F63-C7E0EB08440D}"/>
              </a:ext>
            </a:extLst>
          </p:cNvPr>
          <p:cNvCxnSpPr>
            <a:cxnSpLocks/>
          </p:cNvCxnSpPr>
          <p:nvPr/>
        </p:nvCxnSpPr>
        <p:spPr>
          <a:xfrm>
            <a:off x="1649995" y="664085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FF07E1-1AB2-4020-8E68-BA92A5B0147E}"/>
              </a:ext>
            </a:extLst>
          </p:cNvPr>
          <p:cNvSpPr/>
          <p:nvPr/>
        </p:nvSpPr>
        <p:spPr>
          <a:xfrm>
            <a:off x="4387716" y="761999"/>
            <a:ext cx="139990" cy="92001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22778E-BC3B-4805-B0D4-571C83B14B79}"/>
              </a:ext>
            </a:extLst>
          </p:cNvPr>
          <p:cNvSpPr txBox="1"/>
          <p:nvPr/>
        </p:nvSpPr>
        <p:spPr>
          <a:xfrm>
            <a:off x="4780753" y="879737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getInputModules(input : String)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F08A6-3938-4E51-BEFB-4A140936A8BE}"/>
              </a:ext>
            </a:extLst>
          </p:cNvPr>
          <p:cNvSpPr txBox="1"/>
          <p:nvPr/>
        </p:nvSpPr>
        <p:spPr>
          <a:xfrm>
            <a:off x="4780753" y="1936730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checkModulesNotEmpty()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64E8DF-C388-4EF7-AA8B-28ECF51EA169}"/>
              </a:ext>
            </a:extLst>
          </p:cNvPr>
          <p:cNvSpPr txBox="1"/>
          <p:nvPr/>
        </p:nvSpPr>
        <p:spPr>
          <a:xfrm>
            <a:off x="1952921" y="2358466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24C207ED-DD41-48CA-920B-E7022637ADE4}"/>
              </a:ext>
            </a:extLst>
          </p:cNvPr>
          <p:cNvSpPr/>
          <p:nvPr/>
        </p:nvSpPr>
        <p:spPr>
          <a:xfrm rot="10800000" flipH="1">
            <a:off x="1942434" y="2353745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057F8B-0BBD-4D9F-AD4D-4504D685E566}"/>
              </a:ext>
            </a:extLst>
          </p:cNvPr>
          <p:cNvSpPr txBox="1"/>
          <p:nvPr/>
        </p:nvSpPr>
        <p:spPr>
          <a:xfrm>
            <a:off x="2356299" y="2375967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[modules and invalidModules are empty]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47FD92-2B31-4DFA-878F-DB740E47BF4E}"/>
              </a:ext>
            </a:extLst>
          </p:cNvPr>
          <p:cNvCxnSpPr>
            <a:cxnSpLocks/>
          </p:cNvCxnSpPr>
          <p:nvPr/>
        </p:nvCxnSpPr>
        <p:spPr>
          <a:xfrm flipH="1">
            <a:off x="1683419" y="2871181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49818F-F954-414B-95D9-34FEB1CCBBD8}"/>
              </a:ext>
            </a:extLst>
          </p:cNvPr>
          <p:cNvCxnSpPr>
            <a:cxnSpLocks/>
          </p:cNvCxnSpPr>
          <p:nvPr/>
        </p:nvCxnSpPr>
        <p:spPr>
          <a:xfrm flipV="1">
            <a:off x="1636548" y="283308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6C7664-D876-4D8D-B346-BA048083BD83}"/>
              </a:ext>
            </a:extLst>
          </p:cNvPr>
          <p:cNvCxnSpPr>
            <a:cxnSpLocks/>
          </p:cNvCxnSpPr>
          <p:nvPr/>
        </p:nvCxnSpPr>
        <p:spPr>
          <a:xfrm>
            <a:off x="1638786" y="287118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BFB4D73-1370-44DF-A40C-763A75CB5F8A}"/>
              </a:ext>
            </a:extLst>
          </p:cNvPr>
          <p:cNvSpPr txBox="1"/>
          <p:nvPr/>
        </p:nvSpPr>
        <p:spPr>
          <a:xfrm>
            <a:off x="1913186" y="2670283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9598D7-0130-4BA3-A3D2-EA63B8A5C592}"/>
              </a:ext>
            </a:extLst>
          </p:cNvPr>
          <p:cNvSpPr txBox="1"/>
          <p:nvPr/>
        </p:nvSpPr>
        <p:spPr>
          <a:xfrm>
            <a:off x="4780754" y="5112674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checkInvalidModules()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F87320-E033-4365-AA52-3B7AC2B8970A}"/>
              </a:ext>
            </a:extLst>
          </p:cNvPr>
          <p:cNvSpPr txBox="1"/>
          <p:nvPr/>
        </p:nvSpPr>
        <p:spPr>
          <a:xfrm>
            <a:off x="1952921" y="549839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DE0A1743-1B44-44B6-9C84-BC0EAD2BA74A}"/>
              </a:ext>
            </a:extLst>
          </p:cNvPr>
          <p:cNvSpPr/>
          <p:nvPr/>
        </p:nvSpPr>
        <p:spPr>
          <a:xfrm rot="10800000" flipH="1">
            <a:off x="1942434" y="549367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AA9241-91FC-4772-9628-DFD86D797C4C}"/>
              </a:ext>
            </a:extLst>
          </p:cNvPr>
          <p:cNvSpPr txBox="1"/>
          <p:nvPr/>
        </p:nvSpPr>
        <p:spPr>
          <a:xfrm>
            <a:off x="2356299" y="5515899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[invalidModules is not empty]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D44115-D151-4B41-9F94-702C5D562D9F}"/>
              </a:ext>
            </a:extLst>
          </p:cNvPr>
          <p:cNvCxnSpPr>
            <a:cxnSpLocks/>
          </p:cNvCxnSpPr>
          <p:nvPr/>
        </p:nvCxnSpPr>
        <p:spPr>
          <a:xfrm flipH="1">
            <a:off x="1683419" y="6011113"/>
            <a:ext cx="277429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F96293-2E17-4A4A-8817-10BB0E925AC0}"/>
              </a:ext>
            </a:extLst>
          </p:cNvPr>
          <p:cNvCxnSpPr>
            <a:cxnSpLocks/>
          </p:cNvCxnSpPr>
          <p:nvPr/>
        </p:nvCxnSpPr>
        <p:spPr>
          <a:xfrm flipV="1">
            <a:off x="1640450" y="59730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B489D6-CCB9-42BB-A0D6-BDC52B402363}"/>
              </a:ext>
            </a:extLst>
          </p:cNvPr>
          <p:cNvCxnSpPr>
            <a:cxnSpLocks/>
          </p:cNvCxnSpPr>
          <p:nvPr/>
        </p:nvCxnSpPr>
        <p:spPr>
          <a:xfrm>
            <a:off x="1642688" y="60111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6283E0C-3648-4DAC-ABC3-BF89C27254DB}"/>
              </a:ext>
            </a:extLst>
          </p:cNvPr>
          <p:cNvSpPr txBox="1"/>
          <p:nvPr/>
        </p:nvSpPr>
        <p:spPr>
          <a:xfrm>
            <a:off x="1913186" y="5810215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cxnSp>
        <p:nvCxnSpPr>
          <p:cNvPr id="116" name="Curved Connector 16">
            <a:extLst>
              <a:ext uri="{FF2B5EF4-FFF2-40B4-BE49-F238E27FC236}">
                <a16:creationId xmlns:a16="http://schemas.microsoft.com/office/drawing/2014/main" id="{5C858BDC-434E-41B8-A9D7-E49559E24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8331" y="203036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5360E0-ECF3-439F-BF3A-C4D64B8106B1}"/>
              </a:ext>
            </a:extLst>
          </p:cNvPr>
          <p:cNvGrpSpPr/>
          <p:nvPr/>
        </p:nvGrpSpPr>
        <p:grpSpPr>
          <a:xfrm>
            <a:off x="4524929" y="1445755"/>
            <a:ext cx="113349" cy="145281"/>
            <a:chOff x="892968" y="2808822"/>
            <a:chExt cx="113349" cy="22973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7298F48-D69C-4D97-B54B-C098380E5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2237755-EA53-4E3E-B077-794E008496EF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6">
              <a:extLst>
                <a:ext uri="{FF2B5EF4-FFF2-40B4-BE49-F238E27FC236}">
                  <a16:creationId xmlns:a16="http://schemas.microsoft.com/office/drawing/2014/main" id="{7F1A6AE5-276D-482E-9848-83E663576A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43E152-FD13-4391-9F9A-D40FE66373FE}"/>
              </a:ext>
            </a:extLst>
          </p:cNvPr>
          <p:cNvSpPr/>
          <p:nvPr/>
        </p:nvSpPr>
        <p:spPr>
          <a:xfrm>
            <a:off x="4457700" y="979452"/>
            <a:ext cx="117300" cy="4717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46CA1F5-3C6D-4992-B686-27F50C6660DD}"/>
              </a:ext>
            </a:extLst>
          </p:cNvPr>
          <p:cNvGrpSpPr/>
          <p:nvPr/>
        </p:nvGrpSpPr>
        <p:grpSpPr>
          <a:xfrm>
            <a:off x="4518324" y="3139974"/>
            <a:ext cx="113349" cy="229735"/>
            <a:chOff x="892968" y="2808822"/>
            <a:chExt cx="113349" cy="22973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CCD9ED-BDD2-4489-98F2-C63E23D70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2B1E36B-9C40-464A-BF77-D83436E0918B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6">
              <a:extLst>
                <a:ext uri="{FF2B5EF4-FFF2-40B4-BE49-F238E27FC236}">
                  <a16:creationId xmlns:a16="http://schemas.microsoft.com/office/drawing/2014/main" id="{20440DD5-C8FA-470F-AD19-FE1E27383B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2D87E1-62A8-4785-9F85-39FDBD63435B}"/>
              </a:ext>
            </a:extLst>
          </p:cNvPr>
          <p:cNvSpPr/>
          <p:nvPr/>
        </p:nvSpPr>
        <p:spPr>
          <a:xfrm>
            <a:off x="4462337" y="2140245"/>
            <a:ext cx="117300" cy="101273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1834C-A9A0-460A-8B42-EBD37742B1A3}"/>
              </a:ext>
            </a:extLst>
          </p:cNvPr>
          <p:cNvSpPr/>
          <p:nvPr/>
        </p:nvSpPr>
        <p:spPr>
          <a:xfrm>
            <a:off x="1938632" y="234421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Curved Connector 16">
            <a:extLst>
              <a:ext uri="{FF2B5EF4-FFF2-40B4-BE49-F238E27FC236}">
                <a16:creationId xmlns:a16="http://schemas.microsoft.com/office/drawing/2014/main" id="{7A883568-6F52-42FF-B751-83133D861B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2438" y="521763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B8E76E-5ACE-4996-86C1-14855D517357}"/>
              </a:ext>
            </a:extLst>
          </p:cNvPr>
          <p:cNvGrpSpPr/>
          <p:nvPr/>
        </p:nvGrpSpPr>
        <p:grpSpPr>
          <a:xfrm>
            <a:off x="4509315" y="6339958"/>
            <a:ext cx="113349" cy="229735"/>
            <a:chOff x="892968" y="2808822"/>
            <a:chExt cx="113349" cy="22973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4D4492-DB8F-4150-A02C-DDFCF7B2E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60C9A2-13CD-4FBA-B24C-D2C1D83AE06E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6">
              <a:extLst>
                <a:ext uri="{FF2B5EF4-FFF2-40B4-BE49-F238E27FC236}">
                  <a16:creationId xmlns:a16="http://schemas.microsoft.com/office/drawing/2014/main" id="{6E2D60EB-AC4D-40EF-8C3E-DD594B7761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5065F1-8AE5-4B58-9677-B2D2E55A704D}"/>
              </a:ext>
            </a:extLst>
          </p:cNvPr>
          <p:cNvSpPr/>
          <p:nvPr/>
        </p:nvSpPr>
        <p:spPr>
          <a:xfrm>
            <a:off x="4460623" y="5324434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44BD6B3-D721-4808-8C81-886B70CC9428}"/>
              </a:ext>
            </a:extLst>
          </p:cNvPr>
          <p:cNvSpPr/>
          <p:nvPr/>
        </p:nvSpPr>
        <p:spPr>
          <a:xfrm>
            <a:off x="1938632" y="5484066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0CE5B7-3862-46A6-AFF8-D1250EDC97F4}"/>
              </a:ext>
            </a:extLst>
          </p:cNvPr>
          <p:cNvSpPr txBox="1"/>
          <p:nvPr/>
        </p:nvSpPr>
        <p:spPr>
          <a:xfrm>
            <a:off x="4776844" y="3566345"/>
            <a:ext cx="1622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getCap()</a:t>
            </a:r>
          </a:p>
        </p:txBody>
      </p:sp>
      <p:cxnSp>
        <p:nvCxnSpPr>
          <p:cNvPr id="138" name="Curved Connector 16">
            <a:extLst>
              <a:ext uri="{FF2B5EF4-FFF2-40B4-BE49-F238E27FC236}">
                <a16:creationId xmlns:a16="http://schemas.microsoft.com/office/drawing/2014/main" id="{A97D7393-E83E-44A2-B670-A4BFD98479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4422" y="365997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144F57-332C-4F50-B699-F64F2226F05A}"/>
              </a:ext>
            </a:extLst>
          </p:cNvPr>
          <p:cNvGrpSpPr/>
          <p:nvPr/>
        </p:nvGrpSpPr>
        <p:grpSpPr>
          <a:xfrm>
            <a:off x="4523942" y="4784832"/>
            <a:ext cx="113349" cy="229735"/>
            <a:chOff x="892968" y="2808822"/>
            <a:chExt cx="113349" cy="22973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E9CAF2D-BF0E-430B-8521-A2A1ABFD1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56249D9-2C7B-472F-89A3-32B8C9D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6">
              <a:extLst>
                <a:ext uri="{FF2B5EF4-FFF2-40B4-BE49-F238E27FC236}">
                  <a16:creationId xmlns:a16="http://schemas.microsoft.com/office/drawing/2014/main" id="{F0E62129-940F-4763-B8A8-FE27DA975B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94459F-CB7D-4D12-9302-C8AF7AF3C90A}"/>
              </a:ext>
            </a:extLst>
          </p:cNvPr>
          <p:cNvSpPr/>
          <p:nvPr/>
        </p:nvSpPr>
        <p:spPr>
          <a:xfrm>
            <a:off x="4459565" y="3769308"/>
            <a:ext cx="117300" cy="102852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A3F4B7-B2D6-405E-ACC7-39381C80B83F}"/>
              </a:ext>
            </a:extLst>
          </p:cNvPr>
          <p:cNvSpPr/>
          <p:nvPr/>
        </p:nvSpPr>
        <p:spPr>
          <a:xfrm>
            <a:off x="1944982" y="3950833"/>
            <a:ext cx="4341524" cy="66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D89772-EBD9-4DBA-8A7F-C60294504EF8}"/>
              </a:ext>
            </a:extLst>
          </p:cNvPr>
          <p:cNvSpPr txBox="1"/>
          <p:nvPr/>
        </p:nvSpPr>
        <p:spPr>
          <a:xfrm>
            <a:off x="1957800" y="3957178"/>
            <a:ext cx="327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59CC5902-0A88-46F2-8517-19BDFBA629FD}"/>
              </a:ext>
            </a:extLst>
          </p:cNvPr>
          <p:cNvSpPr/>
          <p:nvPr/>
        </p:nvSpPr>
        <p:spPr>
          <a:xfrm rot="10800000" flipH="1">
            <a:off x="1947313" y="3952457"/>
            <a:ext cx="375230" cy="253548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D81090-EB44-4A50-8587-5BC96D14B235}"/>
              </a:ext>
            </a:extLst>
          </p:cNvPr>
          <p:cNvSpPr txBox="1"/>
          <p:nvPr/>
        </p:nvSpPr>
        <p:spPr>
          <a:xfrm>
            <a:off x="2393955" y="3976532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calculation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0C4E7A1-6608-4D0F-8E18-46327B3833A6}"/>
              </a:ext>
            </a:extLst>
          </p:cNvPr>
          <p:cNvSpPr txBox="1"/>
          <p:nvPr/>
        </p:nvSpPr>
        <p:spPr>
          <a:xfrm>
            <a:off x="1938632" y="6439066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71C68E-BA23-4C09-8F32-3EA76835005B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322410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58920-61B6-4D1C-854A-AA95417F680D}"/>
              </a:ext>
            </a:extLst>
          </p:cNvPr>
          <p:cNvSpPr/>
          <p:nvPr/>
        </p:nvSpPr>
        <p:spPr>
          <a:xfrm>
            <a:off x="647700" y="1604644"/>
            <a:ext cx="7848600" cy="4935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3AF31EF-10E4-41BD-8BCA-70BE4453B124}"/>
              </a:ext>
            </a:extLst>
          </p:cNvPr>
          <p:cNvSpPr/>
          <p:nvPr/>
        </p:nvSpPr>
        <p:spPr>
          <a:xfrm rot="10800000" flipH="1">
            <a:off x="647699" y="1610855"/>
            <a:ext cx="6477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D8FC9-1E4F-414A-BCB9-6A0B2FD7FD87}"/>
              </a:ext>
            </a:extLst>
          </p:cNvPr>
          <p:cNvSpPr txBox="1"/>
          <p:nvPr/>
        </p:nvSpPr>
        <p:spPr>
          <a:xfrm>
            <a:off x="761999" y="1649323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14D86-0A78-41F1-A784-B0A0E3F48672}"/>
              </a:ext>
            </a:extLst>
          </p:cNvPr>
          <p:cNvSpPr/>
          <p:nvPr/>
        </p:nvSpPr>
        <p:spPr>
          <a:xfrm>
            <a:off x="3885694" y="106045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module:ModuleDetails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AC935-0B9F-40D9-B474-0262118061F5}"/>
              </a:ext>
            </a:extLst>
          </p:cNvPr>
          <p:cNvCxnSpPr>
            <a:cxnSpLocks/>
          </p:cNvCxnSpPr>
          <p:nvPr/>
        </p:nvCxnSpPr>
        <p:spPr>
          <a:xfrm>
            <a:off x="4457194" y="1365250"/>
            <a:ext cx="0" cy="19113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2DC56-8CCB-428D-BC50-7913FE4F37BB}"/>
              </a:ext>
            </a:extLst>
          </p:cNvPr>
          <p:cNvSpPr/>
          <p:nvPr/>
        </p:nvSpPr>
        <p:spPr>
          <a:xfrm>
            <a:off x="6463568" y="3429000"/>
            <a:ext cx="1461232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moduleInfo:ModuleDetails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A39C1-0467-472D-A50F-3A0677C31BD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194184" y="3733800"/>
            <a:ext cx="0" cy="1143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19BD3D-E97B-473C-A863-FBCCD5DAD673}"/>
              </a:ext>
            </a:extLst>
          </p:cNvPr>
          <p:cNvSpPr/>
          <p:nvPr/>
        </p:nvSpPr>
        <p:spPr>
          <a:xfrm>
            <a:off x="1752599" y="1066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:CapCalculatorByCode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E3689A-04D7-4126-AC37-DA244F6FEE9E}"/>
              </a:ext>
            </a:extLst>
          </p:cNvPr>
          <p:cNvSpPr/>
          <p:nvPr/>
        </p:nvSpPr>
        <p:spPr>
          <a:xfrm>
            <a:off x="4405169" y="197485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8E4A10-541C-47D2-BEF8-07E2AB394767}"/>
              </a:ext>
            </a:extLst>
          </p:cNvPr>
          <p:cNvSpPr/>
          <p:nvPr/>
        </p:nvSpPr>
        <p:spPr>
          <a:xfrm>
            <a:off x="304800" y="533400"/>
            <a:ext cx="8534400" cy="617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5A9EBAC9-916E-4EE4-9223-3F7ABAA2F425}"/>
              </a:ext>
            </a:extLst>
          </p:cNvPr>
          <p:cNvSpPr/>
          <p:nvPr/>
        </p:nvSpPr>
        <p:spPr>
          <a:xfrm rot="10800000" flipH="1">
            <a:off x="304800" y="533398"/>
            <a:ext cx="1257300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A1358-D709-4B9E-B9D0-188E71607871}"/>
              </a:ext>
            </a:extLst>
          </p:cNvPr>
          <p:cNvSpPr txBox="1"/>
          <p:nvPr/>
        </p:nvSpPr>
        <p:spPr>
          <a:xfrm>
            <a:off x="457200" y="578079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 cap calculation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255904-0FC0-4435-ADA8-1BDE6E5560A2}"/>
              </a:ext>
            </a:extLst>
          </p:cNvPr>
          <p:cNvSpPr txBox="1"/>
          <p:nvPr/>
        </p:nvSpPr>
        <p:spPr>
          <a:xfrm>
            <a:off x="1295399" y="1655901"/>
            <a:ext cx="97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[until all modules]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E1453E-A79F-499D-92B6-ABD38118C042}"/>
              </a:ext>
            </a:extLst>
          </p:cNvPr>
          <p:cNvCxnSpPr>
            <a:cxnSpLocks/>
          </p:cNvCxnSpPr>
          <p:nvPr/>
        </p:nvCxnSpPr>
        <p:spPr>
          <a:xfrm>
            <a:off x="2342562" y="1971269"/>
            <a:ext cx="2000838" cy="3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D184E-9598-4A8C-B37E-76A338C9B2C2}"/>
              </a:ext>
            </a:extLst>
          </p:cNvPr>
          <p:cNvSpPr txBox="1"/>
          <p:nvPr/>
        </p:nvSpPr>
        <p:spPr>
          <a:xfrm>
            <a:off x="3406846" y="1768581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getModuleCode()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37A138-5139-407C-BA62-CCD1732B7E33}"/>
              </a:ext>
            </a:extLst>
          </p:cNvPr>
          <p:cNvCxnSpPr>
            <a:cxnSpLocks/>
          </p:cNvCxnSpPr>
          <p:nvPr/>
        </p:nvCxnSpPr>
        <p:spPr>
          <a:xfrm flipH="1">
            <a:off x="2347669" y="2320982"/>
            <a:ext cx="1995731" cy="16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71530D-0595-43C0-A9F6-5C867F45E800}"/>
              </a:ext>
            </a:extLst>
          </p:cNvPr>
          <p:cNvCxnSpPr>
            <a:cxnSpLocks/>
          </p:cNvCxnSpPr>
          <p:nvPr/>
        </p:nvCxnSpPr>
        <p:spPr>
          <a:xfrm flipV="1">
            <a:off x="2347666" y="228450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D65CA-766C-4B44-88EF-F7F05341EB3B}"/>
              </a:ext>
            </a:extLst>
          </p:cNvPr>
          <p:cNvCxnSpPr>
            <a:cxnSpLocks/>
          </p:cNvCxnSpPr>
          <p:nvPr/>
        </p:nvCxnSpPr>
        <p:spPr>
          <a:xfrm>
            <a:off x="2349904" y="23226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30D9B4-C956-48A4-B23D-53CF02ECC9D2}"/>
              </a:ext>
            </a:extLst>
          </p:cNvPr>
          <p:cNvSpPr txBox="1"/>
          <p:nvPr/>
        </p:nvSpPr>
        <p:spPr>
          <a:xfrm>
            <a:off x="2416353" y="2105538"/>
            <a:ext cx="1343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moduleCode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9F05BC8-A9C8-4B76-9E5A-E8FFE3B8541E}"/>
              </a:ext>
            </a:extLst>
          </p:cNvPr>
          <p:cNvCxnSpPr>
            <a:cxnSpLocks/>
          </p:cNvCxnSpPr>
          <p:nvPr/>
        </p:nvCxnSpPr>
        <p:spPr>
          <a:xfrm flipH="1">
            <a:off x="2321313" y="1365250"/>
            <a:ext cx="21250" cy="5264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F3F3BE-212A-4053-BCE2-69ACF1402969}"/>
              </a:ext>
            </a:extLst>
          </p:cNvPr>
          <p:cNvSpPr/>
          <p:nvPr/>
        </p:nvSpPr>
        <p:spPr>
          <a:xfrm>
            <a:off x="4405169" y="264682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3BFEE55-02D0-4BC1-B8B2-DCFA1C863CAF}"/>
              </a:ext>
            </a:extLst>
          </p:cNvPr>
          <p:cNvCxnSpPr>
            <a:cxnSpLocks/>
          </p:cNvCxnSpPr>
          <p:nvPr/>
        </p:nvCxnSpPr>
        <p:spPr>
          <a:xfrm>
            <a:off x="2383543" y="2648876"/>
            <a:ext cx="196910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786BF9B-45F7-4180-A97A-EDCB3667BA42}"/>
              </a:ext>
            </a:extLst>
          </p:cNvPr>
          <p:cNvSpPr txBox="1"/>
          <p:nvPr/>
        </p:nvSpPr>
        <p:spPr>
          <a:xfrm>
            <a:off x="3447827" y="2446188"/>
            <a:ext cx="115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getGradePoint()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CC04630-76E7-4437-9497-E01609DEB6FF}"/>
              </a:ext>
            </a:extLst>
          </p:cNvPr>
          <p:cNvCxnSpPr>
            <a:cxnSpLocks/>
          </p:cNvCxnSpPr>
          <p:nvPr/>
        </p:nvCxnSpPr>
        <p:spPr>
          <a:xfrm flipH="1">
            <a:off x="2388650" y="3000206"/>
            <a:ext cx="19640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517447-0093-45A4-AE7E-78C482A7A67F}"/>
              </a:ext>
            </a:extLst>
          </p:cNvPr>
          <p:cNvCxnSpPr>
            <a:cxnSpLocks/>
          </p:cNvCxnSpPr>
          <p:nvPr/>
        </p:nvCxnSpPr>
        <p:spPr>
          <a:xfrm flipV="1">
            <a:off x="2388647" y="2962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76F1865-8E4F-4972-93FA-D531D4CB5EF5}"/>
              </a:ext>
            </a:extLst>
          </p:cNvPr>
          <p:cNvCxnSpPr>
            <a:cxnSpLocks/>
          </p:cNvCxnSpPr>
          <p:nvPr/>
        </p:nvCxnSpPr>
        <p:spPr>
          <a:xfrm>
            <a:off x="2390885" y="30002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585D0D-6068-48E5-907E-1F665AB21787}"/>
              </a:ext>
            </a:extLst>
          </p:cNvPr>
          <p:cNvSpPr/>
          <p:nvPr/>
        </p:nvSpPr>
        <p:spPr>
          <a:xfrm>
            <a:off x="5246394" y="2133600"/>
            <a:ext cx="12192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:ModuleDb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3B1195-C322-41CF-9999-4498375D7988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5855994" y="2438400"/>
            <a:ext cx="0" cy="14317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8B94CAF-442B-4305-8BB9-CC6BF3765D47}"/>
              </a:ext>
            </a:extLst>
          </p:cNvPr>
          <p:cNvCxnSpPr>
            <a:cxnSpLocks/>
          </p:cNvCxnSpPr>
          <p:nvPr/>
        </p:nvCxnSpPr>
        <p:spPr>
          <a:xfrm flipV="1">
            <a:off x="2364897" y="3396854"/>
            <a:ext cx="3350104" cy="147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00A95EA-4C30-4051-9FD9-E60B546498E0}"/>
              </a:ext>
            </a:extLst>
          </p:cNvPr>
          <p:cNvSpPr txBox="1"/>
          <p:nvPr/>
        </p:nvSpPr>
        <p:spPr>
          <a:xfrm>
            <a:off x="3933359" y="3213026"/>
            <a:ext cx="1838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getModuleInfo  (moduleCode : String)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C2AF06-D2E9-4BE6-965B-9A99DF93108A}"/>
              </a:ext>
            </a:extLst>
          </p:cNvPr>
          <p:cNvCxnSpPr>
            <a:cxnSpLocks/>
          </p:cNvCxnSpPr>
          <p:nvPr/>
        </p:nvCxnSpPr>
        <p:spPr>
          <a:xfrm flipH="1">
            <a:off x="2345681" y="3739145"/>
            <a:ext cx="3342978" cy="222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014815C-970E-4922-BDBB-5D0E71C87640}"/>
              </a:ext>
            </a:extLst>
          </p:cNvPr>
          <p:cNvCxnSpPr>
            <a:cxnSpLocks/>
          </p:cNvCxnSpPr>
          <p:nvPr/>
        </p:nvCxnSpPr>
        <p:spPr>
          <a:xfrm flipV="1">
            <a:off x="2345679" y="372325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007ADAD-CC2D-45A2-96E8-73445A07CA3F}"/>
              </a:ext>
            </a:extLst>
          </p:cNvPr>
          <p:cNvCxnSpPr>
            <a:cxnSpLocks/>
          </p:cNvCxnSpPr>
          <p:nvPr/>
        </p:nvCxnSpPr>
        <p:spPr>
          <a:xfrm>
            <a:off x="2347917" y="376135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1ED29D-CFEC-47A3-9924-B60BBE766A86}"/>
              </a:ext>
            </a:extLst>
          </p:cNvPr>
          <p:cNvSpPr/>
          <p:nvPr/>
        </p:nvSpPr>
        <p:spPr>
          <a:xfrm>
            <a:off x="990601" y="3951855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780DD0-E257-408A-929E-558679CD9706}"/>
              </a:ext>
            </a:extLst>
          </p:cNvPr>
          <p:cNvSpPr/>
          <p:nvPr/>
        </p:nvSpPr>
        <p:spPr>
          <a:xfrm>
            <a:off x="5793768" y="3396854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357DAB62-A126-43C6-8F2A-19889227A144}"/>
              </a:ext>
            </a:extLst>
          </p:cNvPr>
          <p:cNvSpPr/>
          <p:nvPr/>
        </p:nvSpPr>
        <p:spPr>
          <a:xfrm rot="10800000" flipH="1">
            <a:off x="996254" y="3957698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86E61D-ACD9-45B7-9678-EA7E02C5F557}"/>
              </a:ext>
            </a:extLst>
          </p:cNvPr>
          <p:cNvSpPr txBox="1"/>
          <p:nvPr/>
        </p:nvSpPr>
        <p:spPr>
          <a:xfrm>
            <a:off x="1047751" y="3997782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2FD065-EFD7-4B2C-B1C0-756C1FDF3DFB}"/>
              </a:ext>
            </a:extLst>
          </p:cNvPr>
          <p:cNvSpPr txBox="1"/>
          <p:nvPr/>
        </p:nvSpPr>
        <p:spPr>
          <a:xfrm>
            <a:off x="1018067" y="4267590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[moduleInfo is not null]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3F070E-A84D-459C-9222-89E7C612B621}"/>
              </a:ext>
            </a:extLst>
          </p:cNvPr>
          <p:cNvCxnSpPr>
            <a:cxnSpLocks/>
          </p:cNvCxnSpPr>
          <p:nvPr/>
        </p:nvCxnSpPr>
        <p:spPr>
          <a:xfrm>
            <a:off x="2370021" y="4213226"/>
            <a:ext cx="47165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CBBCEED-4C72-4BDD-BF69-3F41FB75982E}"/>
              </a:ext>
            </a:extLst>
          </p:cNvPr>
          <p:cNvCxnSpPr>
            <a:cxnSpLocks/>
          </p:cNvCxnSpPr>
          <p:nvPr/>
        </p:nvCxnSpPr>
        <p:spPr>
          <a:xfrm flipH="1">
            <a:off x="2382280" y="4535972"/>
            <a:ext cx="4704320" cy="294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B752DB9-D2E3-470B-BD72-C8837C7830DC}"/>
              </a:ext>
            </a:extLst>
          </p:cNvPr>
          <p:cNvCxnSpPr>
            <a:cxnSpLocks/>
          </p:cNvCxnSpPr>
          <p:nvPr/>
        </p:nvCxnSpPr>
        <p:spPr>
          <a:xfrm flipV="1">
            <a:off x="2362098" y="4530948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3E92677-92F1-450E-805C-39E1999913E2}"/>
              </a:ext>
            </a:extLst>
          </p:cNvPr>
          <p:cNvCxnSpPr>
            <a:cxnSpLocks/>
          </p:cNvCxnSpPr>
          <p:nvPr/>
        </p:nvCxnSpPr>
        <p:spPr>
          <a:xfrm>
            <a:off x="2364336" y="456904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B278512-2C02-4857-98C5-C3D59843DB7B}"/>
              </a:ext>
            </a:extLst>
          </p:cNvPr>
          <p:cNvSpPr/>
          <p:nvPr/>
        </p:nvSpPr>
        <p:spPr>
          <a:xfrm>
            <a:off x="7140565" y="4186841"/>
            <a:ext cx="117300" cy="35641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E5ABB29-9B11-40C4-B8F2-6922792CA7F1}"/>
              </a:ext>
            </a:extLst>
          </p:cNvPr>
          <p:cNvSpPr txBox="1"/>
          <p:nvPr/>
        </p:nvSpPr>
        <p:spPr>
          <a:xfrm>
            <a:off x="6074790" y="4029508"/>
            <a:ext cx="1240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getModuleCredit()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B2CB71A-AB33-473F-87B9-77A433345AD3}"/>
              </a:ext>
            </a:extLst>
          </p:cNvPr>
          <p:cNvSpPr/>
          <p:nvPr/>
        </p:nvSpPr>
        <p:spPr>
          <a:xfrm>
            <a:off x="990601" y="5531427"/>
            <a:ext cx="7162798" cy="793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224004D5-E65C-438A-86B2-2C03D6E3BA18}"/>
              </a:ext>
            </a:extLst>
          </p:cNvPr>
          <p:cNvSpPr/>
          <p:nvPr/>
        </p:nvSpPr>
        <p:spPr>
          <a:xfrm rot="10800000" flipH="1">
            <a:off x="996254" y="5537270"/>
            <a:ext cx="451547" cy="304801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38D3579-1662-494B-B3BE-3C95E33C9196}"/>
              </a:ext>
            </a:extLst>
          </p:cNvPr>
          <p:cNvSpPr txBox="1"/>
          <p:nvPr/>
        </p:nvSpPr>
        <p:spPr>
          <a:xfrm>
            <a:off x="1047751" y="5577354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8E767-5049-4749-B010-DC8924B62D29}"/>
              </a:ext>
            </a:extLst>
          </p:cNvPr>
          <p:cNvSpPr txBox="1"/>
          <p:nvPr/>
        </p:nvSpPr>
        <p:spPr>
          <a:xfrm>
            <a:off x="1018067" y="5847162"/>
            <a:ext cx="124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[mc or grade is invalid]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146673F-7EE6-4405-979B-BA2A493FD90D}"/>
              </a:ext>
            </a:extLst>
          </p:cNvPr>
          <p:cNvSpPr/>
          <p:nvPr/>
        </p:nvSpPr>
        <p:spPr>
          <a:xfrm>
            <a:off x="5028694" y="4978072"/>
            <a:ext cx="1676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invalidModules:ArrayList&lt;String&gt;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EA260DF-C33A-4B7B-BD18-4163E3D923CE}"/>
              </a:ext>
            </a:extLst>
          </p:cNvPr>
          <p:cNvCxnSpPr>
            <a:cxnSpLocks/>
          </p:cNvCxnSpPr>
          <p:nvPr/>
        </p:nvCxnSpPr>
        <p:spPr>
          <a:xfrm>
            <a:off x="5884650" y="5273272"/>
            <a:ext cx="0" cy="13555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CA97B69-4DE8-4646-8086-07C6E091B066}"/>
              </a:ext>
            </a:extLst>
          </p:cNvPr>
          <p:cNvCxnSpPr>
            <a:cxnSpLocks/>
          </p:cNvCxnSpPr>
          <p:nvPr/>
        </p:nvCxnSpPr>
        <p:spPr>
          <a:xfrm flipV="1">
            <a:off x="2326962" y="5905272"/>
            <a:ext cx="3551491" cy="209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07073E5-252C-4A11-B846-E5278942D386}"/>
              </a:ext>
            </a:extLst>
          </p:cNvPr>
          <p:cNvSpPr txBox="1"/>
          <p:nvPr/>
        </p:nvSpPr>
        <p:spPr>
          <a:xfrm>
            <a:off x="3138840" y="5689828"/>
            <a:ext cx="2839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add(module.getModuleCode() + DIVIDER + module.getGrade())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4E446-1561-4BAF-BCE3-044C83068882}"/>
              </a:ext>
            </a:extLst>
          </p:cNvPr>
          <p:cNvSpPr txBox="1"/>
          <p:nvPr/>
        </p:nvSpPr>
        <p:spPr>
          <a:xfrm>
            <a:off x="3933518" y="41757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code</a:t>
            </a:r>
          </a:p>
        </p:txBody>
      </p:sp>
    </p:spTree>
    <p:extLst>
      <p:ext uri="{BB962C8B-B14F-4D97-AF65-F5344CB8AC3E}">
        <p14:creationId xmlns:p14="http://schemas.microsoft.com/office/powerpoint/2010/main" val="400763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A471A6-00BB-496E-8375-66075E5A21C8}"/>
              </a:ext>
            </a:extLst>
          </p:cNvPr>
          <p:cNvSpPr/>
          <p:nvPr/>
        </p:nvSpPr>
        <p:spPr>
          <a:xfrm>
            <a:off x="209550" y="6400800"/>
            <a:ext cx="685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8CE28-0E5D-441D-B05F-6D047D77FF99}"/>
              </a:ext>
            </a:extLst>
          </p:cNvPr>
          <p:cNvSpPr/>
          <p:nvPr/>
        </p:nvSpPr>
        <p:spPr>
          <a:xfrm>
            <a:off x="209550" y="5093968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E5A075-8441-40BD-8AE1-854D1E4A8635}"/>
              </a:ext>
            </a:extLst>
          </p:cNvPr>
          <p:cNvGrpSpPr/>
          <p:nvPr/>
        </p:nvGrpSpPr>
        <p:grpSpPr>
          <a:xfrm rot="16200000">
            <a:off x="55245" y="5835014"/>
            <a:ext cx="994411" cy="152400"/>
            <a:chOff x="762000" y="2362200"/>
            <a:chExt cx="994411" cy="152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29021A-4FEB-4F08-9F1B-BBD6EB11E69F}"/>
                </a:ext>
              </a:extLst>
            </p:cNvPr>
            <p:cNvCxnSpPr/>
            <p:nvPr/>
          </p:nvCxnSpPr>
          <p:spPr>
            <a:xfrm>
              <a:off x="762000" y="2438400"/>
              <a:ext cx="9906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2E3A5-D29E-4981-AFB9-45B3C9C31C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362200"/>
              <a:ext cx="76200" cy="762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278EFA-30B3-4C19-9857-8764FB07E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6400" y="2438400"/>
              <a:ext cx="80011" cy="762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0834DE4-019B-4169-AF72-E8AA70607747}"/>
              </a:ext>
            </a:extLst>
          </p:cNvPr>
          <p:cNvSpPr/>
          <p:nvPr/>
        </p:nvSpPr>
        <p:spPr>
          <a:xfrm>
            <a:off x="948914" y="2874828"/>
            <a:ext cx="5334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4148CF-A947-49D4-968A-C397E5B629D4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-330315" y="3833794"/>
            <a:ext cx="2085795" cy="472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A02A8-9820-4F7E-83F8-EA3E557815B7}"/>
              </a:ext>
            </a:extLst>
          </p:cNvPr>
          <p:cNvSpPr/>
          <p:nvPr/>
        </p:nvSpPr>
        <p:spPr>
          <a:xfrm>
            <a:off x="931533" y="3966679"/>
            <a:ext cx="142875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DirectoryCreator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4F1E63-074B-41E7-A27E-81907FD8C22B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311695" y="4493185"/>
            <a:ext cx="993943" cy="245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E09C19C-D500-4E1A-BD45-0F452EB7B915}"/>
              </a:ext>
            </a:extLst>
          </p:cNvPr>
          <p:cNvSpPr/>
          <p:nvPr/>
        </p:nvSpPr>
        <p:spPr>
          <a:xfrm>
            <a:off x="919675" y="4428940"/>
            <a:ext cx="1219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KolinuxLogger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1BE735-7EA4-4F77-A8F6-FA2D801BAF00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589524" y="4763817"/>
            <a:ext cx="512628" cy="147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C00BBFB-5AE1-4B3F-9041-4D6C1D67C40C}"/>
              </a:ext>
            </a:extLst>
          </p:cNvPr>
          <p:cNvSpPr/>
          <p:nvPr/>
        </p:nvSpPr>
        <p:spPr>
          <a:xfrm>
            <a:off x="948915" y="3455551"/>
            <a:ext cx="676274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Parser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2D35B7-0A69-42E6-A71E-E10D4582ACE8}"/>
              </a:ext>
            </a:extLst>
          </p:cNvPr>
          <p:cNvSpPr/>
          <p:nvPr/>
        </p:nvSpPr>
        <p:spPr>
          <a:xfrm>
            <a:off x="4623142" y="284821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Prompt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4B8E4E-FA0F-4A6C-A7C5-62EFF4E59A3B}"/>
              </a:ext>
            </a:extLst>
          </p:cNvPr>
          <p:cNvSpPr/>
          <p:nvPr/>
        </p:nvSpPr>
        <p:spPr>
          <a:xfrm>
            <a:off x="6872131" y="4515193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planner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26E2AC-D4F1-497C-9D8B-60E200E6624A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625189" y="4819993"/>
            <a:ext cx="5627942" cy="1039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AB8377-9EC1-4430-A835-A7BDFD38656B}"/>
              </a:ext>
            </a:extLst>
          </p:cNvPr>
          <p:cNvCxnSpPr>
            <a:cxnSpLocks/>
            <a:stCxn id="6" idx="0"/>
            <a:endCxn id="56" idx="1"/>
          </p:cNvCxnSpPr>
          <p:nvPr/>
        </p:nvCxnSpPr>
        <p:spPr>
          <a:xfrm rot="5400000" flipH="1" flipV="1">
            <a:off x="26724" y="4171778"/>
            <a:ext cx="1486017" cy="358365"/>
          </a:xfrm>
          <a:prstGeom prst="bent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BABB27-EA65-4D27-AA11-8C18A12EF3D0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791240" y="3508173"/>
            <a:ext cx="157675" cy="997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BAE3B7-38D4-4971-BE42-0B3C29217201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91240" y="3607951"/>
            <a:ext cx="157675" cy="1148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089FA45-9990-4C89-9CB4-6279F1DF510D}"/>
              </a:ext>
            </a:extLst>
          </p:cNvPr>
          <p:cNvSpPr/>
          <p:nvPr/>
        </p:nvSpPr>
        <p:spPr>
          <a:xfrm>
            <a:off x="6490874" y="2127955"/>
            <a:ext cx="158662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module.timetable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754529-5182-419A-8461-16FDD0D4074C}"/>
              </a:ext>
            </a:extLst>
          </p:cNvPr>
          <p:cNvSpPr/>
          <p:nvPr/>
        </p:nvSpPr>
        <p:spPr>
          <a:xfrm>
            <a:off x="2784928" y="4927553"/>
            <a:ext cx="107305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1E09381-6B7E-44B9-8EED-635AC12B424C}"/>
              </a:ext>
            </a:extLst>
          </p:cNvPr>
          <p:cNvSpPr/>
          <p:nvPr/>
        </p:nvSpPr>
        <p:spPr>
          <a:xfrm>
            <a:off x="2857539" y="291651"/>
            <a:ext cx="92783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Command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E622E4B-01EA-4308-8226-10C0B2FBE055}"/>
              </a:ext>
            </a:extLst>
          </p:cNvPr>
          <p:cNvSpPr/>
          <p:nvPr/>
        </p:nvSpPr>
        <p:spPr>
          <a:xfrm>
            <a:off x="937056" y="2362200"/>
            <a:ext cx="1415607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CommandResult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B22E24C-520D-4492-A66A-8C5B11415D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753319" y="1502169"/>
            <a:ext cx="4668974" cy="2552741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6A76A9-BD27-48FE-A50C-3818DB8D5436}"/>
              </a:ext>
            </a:extLst>
          </p:cNvPr>
          <p:cNvCxnSpPr>
            <a:cxnSpLocks/>
          </p:cNvCxnSpPr>
          <p:nvPr/>
        </p:nvCxnSpPr>
        <p:spPr>
          <a:xfrm>
            <a:off x="2709902" y="306418"/>
            <a:ext cx="145684" cy="14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66980F1-A1E2-41F4-B79C-E17444A4C9BB}"/>
              </a:ext>
            </a:extLst>
          </p:cNvPr>
          <p:cNvCxnSpPr>
            <a:cxnSpLocks/>
          </p:cNvCxnSpPr>
          <p:nvPr/>
        </p:nvCxnSpPr>
        <p:spPr>
          <a:xfrm flipH="1">
            <a:off x="2706544" y="443301"/>
            <a:ext cx="152400" cy="11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079281B-7A13-4F9E-ACC8-D2E44A8FBB0A}"/>
              </a:ext>
            </a:extLst>
          </p:cNvPr>
          <p:cNvCxnSpPr>
            <a:cxnSpLocks/>
            <a:endCxn id="137" idx="1"/>
          </p:cNvCxnSpPr>
          <p:nvPr/>
        </p:nvCxnSpPr>
        <p:spPr>
          <a:xfrm rot="5400000" flipH="1" flipV="1">
            <a:off x="-620038" y="3530509"/>
            <a:ext cx="2573003" cy="54118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876750-2430-4A8A-9561-4B11B5903A21}"/>
              </a:ext>
            </a:extLst>
          </p:cNvPr>
          <p:cNvCxnSpPr/>
          <p:nvPr/>
        </p:nvCxnSpPr>
        <p:spPr>
          <a:xfrm>
            <a:off x="773991" y="2379564"/>
            <a:ext cx="145684" cy="14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1D867E5-DE5A-4B96-81E3-809C7B489CF4}"/>
              </a:ext>
            </a:extLst>
          </p:cNvPr>
          <p:cNvCxnSpPr>
            <a:cxnSpLocks/>
          </p:cNvCxnSpPr>
          <p:nvPr/>
        </p:nvCxnSpPr>
        <p:spPr>
          <a:xfrm flipH="1">
            <a:off x="773991" y="2531964"/>
            <a:ext cx="152400" cy="11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B689DF2-C619-40E8-BC31-A76CF3DB4DB3}"/>
              </a:ext>
            </a:extLst>
          </p:cNvPr>
          <p:cNvCxnSpPr>
            <a:cxnSpLocks/>
            <a:stCxn id="16" idx="3"/>
            <a:endCxn id="137" idx="3"/>
          </p:cNvCxnSpPr>
          <p:nvPr/>
        </p:nvCxnSpPr>
        <p:spPr>
          <a:xfrm flipV="1">
            <a:off x="1482314" y="2514600"/>
            <a:ext cx="870349" cy="512628"/>
          </a:xfrm>
          <a:prstGeom prst="bentConnector3">
            <a:avLst>
              <a:gd name="adj1" fmla="val 12626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68D38DA-BD8B-405A-8BC9-BC7414C4CF84}"/>
              </a:ext>
            </a:extLst>
          </p:cNvPr>
          <p:cNvCxnSpPr>
            <a:stCxn id="137" idx="3"/>
          </p:cNvCxnSpPr>
          <p:nvPr/>
        </p:nvCxnSpPr>
        <p:spPr>
          <a:xfrm flipV="1">
            <a:off x="2352663" y="2438400"/>
            <a:ext cx="85737" cy="76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4F1FB05-8443-4EDE-BC6F-F4ABDC3CE525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 flipV="1">
            <a:off x="2352663" y="2514600"/>
            <a:ext cx="85737" cy="76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1FDD083-CDB9-4E32-9CDB-3B4BAB0E856D}"/>
              </a:ext>
            </a:extLst>
          </p:cNvPr>
          <p:cNvCxnSpPr>
            <a:stCxn id="136" idx="3"/>
            <a:endCxn id="57" idx="1"/>
          </p:cNvCxnSpPr>
          <p:nvPr/>
        </p:nvCxnSpPr>
        <p:spPr>
          <a:xfrm flipV="1">
            <a:off x="3785369" y="437221"/>
            <a:ext cx="837773" cy="6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0FCAAB5-D502-45C5-8210-089F822074AA}"/>
              </a:ext>
            </a:extLst>
          </p:cNvPr>
          <p:cNvCxnSpPr>
            <a:endCxn id="57" idx="1"/>
          </p:cNvCxnSpPr>
          <p:nvPr/>
        </p:nvCxnSpPr>
        <p:spPr>
          <a:xfrm>
            <a:off x="4510664" y="371281"/>
            <a:ext cx="112478" cy="6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55A880B-5D52-459E-A192-E3AE472D0D1E}"/>
              </a:ext>
            </a:extLst>
          </p:cNvPr>
          <p:cNvCxnSpPr>
            <a:cxnSpLocks/>
          </p:cNvCxnSpPr>
          <p:nvPr/>
        </p:nvCxnSpPr>
        <p:spPr>
          <a:xfrm flipH="1">
            <a:off x="4520859" y="453210"/>
            <a:ext cx="108586" cy="5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1572447-3AEA-45DD-A6FA-17C1B88E8ABF}"/>
              </a:ext>
            </a:extLst>
          </p:cNvPr>
          <p:cNvCxnSpPr>
            <a:cxnSpLocks/>
            <a:endCxn id="137" idx="0"/>
          </p:cNvCxnSpPr>
          <p:nvPr/>
        </p:nvCxnSpPr>
        <p:spPr>
          <a:xfrm rot="5400000">
            <a:off x="1399566" y="841745"/>
            <a:ext cx="1765749" cy="12751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62774A3-1DE1-498F-8979-352DFD3B09D0}"/>
              </a:ext>
            </a:extLst>
          </p:cNvPr>
          <p:cNvCxnSpPr>
            <a:cxnSpLocks/>
          </p:cNvCxnSpPr>
          <p:nvPr/>
        </p:nvCxnSpPr>
        <p:spPr>
          <a:xfrm>
            <a:off x="1520393" y="2218563"/>
            <a:ext cx="119574" cy="12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59AA92C-2808-4048-8564-093FA109791D}"/>
              </a:ext>
            </a:extLst>
          </p:cNvPr>
          <p:cNvCxnSpPr>
            <a:cxnSpLocks/>
          </p:cNvCxnSpPr>
          <p:nvPr/>
        </p:nvCxnSpPr>
        <p:spPr>
          <a:xfrm flipV="1">
            <a:off x="1615643" y="2204318"/>
            <a:ext cx="152400" cy="16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422FD9C4-2E18-49C1-9434-3C62FBA40A8D}"/>
              </a:ext>
            </a:extLst>
          </p:cNvPr>
          <p:cNvCxnSpPr>
            <a:cxnSpLocks/>
          </p:cNvCxnSpPr>
          <p:nvPr/>
        </p:nvCxnSpPr>
        <p:spPr>
          <a:xfrm rot="5400000">
            <a:off x="640123" y="2084693"/>
            <a:ext cx="3995402" cy="997896"/>
          </a:xfrm>
          <a:prstGeom prst="bentConnector3">
            <a:avLst>
              <a:gd name="adj1" fmla="val 998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167">
            <a:extLst>
              <a:ext uri="{FF2B5EF4-FFF2-40B4-BE49-F238E27FC236}">
                <a16:creationId xmlns:a16="http://schemas.microsoft.com/office/drawing/2014/main" id="{64683FC1-C0CA-4735-A119-1AD786391520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625189" y="596450"/>
            <a:ext cx="1406061" cy="301150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3E83DE2-4B56-4506-8160-419BBF25D6F0}"/>
              </a:ext>
            </a:extLst>
          </p:cNvPr>
          <p:cNvCxnSpPr>
            <a:cxnSpLocks/>
          </p:cNvCxnSpPr>
          <p:nvPr/>
        </p:nvCxnSpPr>
        <p:spPr>
          <a:xfrm flipV="1">
            <a:off x="2952786" y="625501"/>
            <a:ext cx="78464" cy="1085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18B14D7-88C8-486F-B39E-F209B25196D7}"/>
              </a:ext>
            </a:extLst>
          </p:cNvPr>
          <p:cNvCxnSpPr>
            <a:cxnSpLocks/>
          </p:cNvCxnSpPr>
          <p:nvPr/>
        </p:nvCxnSpPr>
        <p:spPr>
          <a:xfrm flipH="1" flipV="1">
            <a:off x="3039253" y="625501"/>
            <a:ext cx="73290" cy="1085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5" name="Isosceles Triangle 284">
            <a:extLst>
              <a:ext uri="{FF2B5EF4-FFF2-40B4-BE49-F238E27FC236}">
                <a16:creationId xmlns:a16="http://schemas.microsoft.com/office/drawing/2014/main" id="{54FE6DA5-0926-4C5F-88EC-D2BF74368F0A}"/>
              </a:ext>
            </a:extLst>
          </p:cNvPr>
          <p:cNvSpPr/>
          <p:nvPr/>
        </p:nvSpPr>
        <p:spPr>
          <a:xfrm>
            <a:off x="3472274" y="596450"/>
            <a:ext cx="356369" cy="18031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1C55B0E-9763-4AC9-B652-0B9C96B714B2}"/>
              </a:ext>
            </a:extLst>
          </p:cNvPr>
          <p:cNvCxnSpPr>
            <a:cxnSpLocks/>
            <a:stCxn id="285" idx="3"/>
            <a:endCxn id="289" idx="0"/>
          </p:cNvCxnSpPr>
          <p:nvPr/>
        </p:nvCxnSpPr>
        <p:spPr>
          <a:xfrm rot="16200000" flipH="1">
            <a:off x="5873248" y="-1446026"/>
            <a:ext cx="175218" cy="4620796"/>
          </a:xfrm>
          <a:prstGeom prst="bentConnector3">
            <a:avLst>
              <a:gd name="adj1" fmla="val 63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0C51E56-A168-41E4-9936-3140B7F96742}"/>
              </a:ext>
            </a:extLst>
          </p:cNvPr>
          <p:cNvSpPr/>
          <p:nvPr/>
        </p:nvSpPr>
        <p:spPr>
          <a:xfrm>
            <a:off x="7734729" y="951981"/>
            <a:ext cx="1073051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..Command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A8DB2C9-FD19-4CC3-B96D-332B8D0BDB99}"/>
              </a:ext>
            </a:extLst>
          </p:cNvPr>
          <p:cNvSpPr/>
          <p:nvPr/>
        </p:nvSpPr>
        <p:spPr>
          <a:xfrm>
            <a:off x="3665541" y="1452126"/>
            <a:ext cx="1650957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BusRouteCommand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57A5E12-3F88-4970-B7BB-394D85CF09F4}"/>
              </a:ext>
            </a:extLst>
          </p:cNvPr>
          <p:cNvSpPr/>
          <p:nvPr/>
        </p:nvSpPr>
        <p:spPr>
          <a:xfrm>
            <a:off x="3593734" y="2980087"/>
            <a:ext cx="190484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CalculateCapCommand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1EBC502-9063-4A39-96B5-D92F42ACFB41}"/>
              </a:ext>
            </a:extLst>
          </p:cNvPr>
          <p:cNvSpPr/>
          <p:nvPr/>
        </p:nvSpPr>
        <p:spPr>
          <a:xfrm>
            <a:off x="6474941" y="2858187"/>
            <a:ext cx="1641014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ModuleCommand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B116457-BBC9-4E0B-9FA6-0FA78DB30CDC}"/>
              </a:ext>
            </a:extLst>
          </p:cNvPr>
          <p:cNvSpPr/>
          <p:nvPr/>
        </p:nvSpPr>
        <p:spPr>
          <a:xfrm>
            <a:off x="6474941" y="3760351"/>
            <a:ext cx="15563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PlannerCommand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FB6AB67-F98B-4BE9-94E9-92307C198D6A}"/>
              </a:ext>
            </a:extLst>
          </p:cNvPr>
          <p:cNvSpPr/>
          <p:nvPr/>
        </p:nvSpPr>
        <p:spPr>
          <a:xfrm>
            <a:off x="3542624" y="4384115"/>
            <a:ext cx="2039706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ModuleListCapCommand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992A43B-2598-4D9D-9F0B-593B1D0AA919}"/>
              </a:ext>
            </a:extLst>
          </p:cNvPr>
          <p:cNvSpPr/>
          <p:nvPr/>
        </p:nvSpPr>
        <p:spPr>
          <a:xfrm>
            <a:off x="6442377" y="1441718"/>
            <a:ext cx="1683621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TimetableCommand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3E43657-DC35-424C-9170-CBF0C4955BDD}"/>
              </a:ext>
            </a:extLst>
          </p:cNvPr>
          <p:cNvSpPr/>
          <p:nvPr/>
        </p:nvSpPr>
        <p:spPr>
          <a:xfrm>
            <a:off x="3933922" y="3679993"/>
            <a:ext cx="123452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capcalculator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1647F5C-EBA2-4517-9099-D6180F20447A}"/>
              </a:ext>
            </a:extLst>
          </p:cNvPr>
          <p:cNvSpPr/>
          <p:nvPr/>
        </p:nvSpPr>
        <p:spPr>
          <a:xfrm>
            <a:off x="4040470" y="2091858"/>
            <a:ext cx="90109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routes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A15F984-69EC-4002-8E69-8F8854C6DBAA}"/>
              </a:ext>
            </a:extLst>
          </p:cNvPr>
          <p:cNvSpPr/>
          <p:nvPr/>
        </p:nvSpPr>
        <p:spPr>
          <a:xfrm>
            <a:off x="7318060" y="284821"/>
            <a:ext cx="1488136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KolinuxException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C7632F5C-F3B0-45A2-90CA-D0D89961451C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4491019" y="887208"/>
            <a:ext cx="1" cy="564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4DC0ED-C588-43CE-B9C0-A81FDB681D5A}"/>
              </a:ext>
            </a:extLst>
          </p:cNvPr>
          <p:cNvCxnSpPr>
            <a:stCxn id="293" idx="2"/>
            <a:endCxn id="300" idx="0"/>
          </p:cNvCxnSpPr>
          <p:nvPr/>
        </p:nvCxnSpPr>
        <p:spPr>
          <a:xfrm flipH="1">
            <a:off x="4491019" y="1756926"/>
            <a:ext cx="1" cy="33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B4838E3-768B-4761-836B-486F5716D44B}"/>
              </a:ext>
            </a:extLst>
          </p:cNvPr>
          <p:cNvCxnSpPr>
            <a:cxnSpLocks/>
            <a:endCxn id="294" idx="0"/>
          </p:cNvCxnSpPr>
          <p:nvPr/>
        </p:nvCxnSpPr>
        <p:spPr>
          <a:xfrm rot="5400000">
            <a:off x="3973867" y="1466714"/>
            <a:ext cx="2085666" cy="941081"/>
          </a:xfrm>
          <a:prstGeom prst="bentConnector3">
            <a:avLst>
              <a:gd name="adj1" fmla="val 87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6B31B96-03B4-4BE5-A6AE-BE9A8356A8F7}"/>
              </a:ext>
            </a:extLst>
          </p:cNvPr>
          <p:cNvCxnSpPr>
            <a:cxnSpLocks/>
            <a:stCxn id="294" idx="2"/>
            <a:endCxn id="299" idx="0"/>
          </p:cNvCxnSpPr>
          <p:nvPr/>
        </p:nvCxnSpPr>
        <p:spPr>
          <a:xfrm>
            <a:off x="4546159" y="3284887"/>
            <a:ext cx="5026" cy="39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7E661EA-76DB-474E-B7F1-A8D250158515}"/>
              </a:ext>
            </a:extLst>
          </p:cNvPr>
          <p:cNvCxnSpPr>
            <a:cxnSpLocks/>
            <a:endCxn id="298" idx="0"/>
          </p:cNvCxnSpPr>
          <p:nvPr/>
        </p:nvCxnSpPr>
        <p:spPr>
          <a:xfrm>
            <a:off x="7284188" y="887206"/>
            <a:ext cx="0" cy="554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8626FDE-4AA4-4156-9DF8-1B1320815C60}"/>
              </a:ext>
            </a:extLst>
          </p:cNvPr>
          <p:cNvCxnSpPr>
            <a:cxnSpLocks/>
            <a:stCxn id="298" idx="2"/>
            <a:endCxn id="76" idx="0"/>
          </p:cNvCxnSpPr>
          <p:nvPr/>
        </p:nvCxnSpPr>
        <p:spPr>
          <a:xfrm flipH="1">
            <a:off x="7284187" y="1746518"/>
            <a:ext cx="1" cy="38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13">
            <a:extLst>
              <a:ext uri="{FF2B5EF4-FFF2-40B4-BE49-F238E27FC236}">
                <a16:creationId xmlns:a16="http://schemas.microsoft.com/office/drawing/2014/main" id="{3668CF2E-54EA-40F9-AFC5-976BE9B89F7F}"/>
              </a:ext>
            </a:extLst>
          </p:cNvPr>
          <p:cNvCxnSpPr>
            <a:cxnSpLocks/>
            <a:endCxn id="295" idx="0"/>
          </p:cNvCxnSpPr>
          <p:nvPr/>
        </p:nvCxnSpPr>
        <p:spPr>
          <a:xfrm rot="16200000" flipH="1">
            <a:off x="5830405" y="1393144"/>
            <a:ext cx="1952464" cy="977622"/>
          </a:xfrm>
          <a:prstGeom prst="bentConnector3">
            <a:avLst>
              <a:gd name="adj1" fmla="val 859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13">
            <a:extLst>
              <a:ext uri="{FF2B5EF4-FFF2-40B4-BE49-F238E27FC236}">
                <a16:creationId xmlns:a16="http://schemas.microsoft.com/office/drawing/2014/main" id="{90C43DF6-4802-44F6-A510-190CD4458918}"/>
              </a:ext>
            </a:extLst>
          </p:cNvPr>
          <p:cNvCxnSpPr>
            <a:cxnSpLocks/>
            <a:endCxn id="296" idx="0"/>
          </p:cNvCxnSpPr>
          <p:nvPr/>
        </p:nvCxnSpPr>
        <p:spPr>
          <a:xfrm rot="16200000" flipH="1">
            <a:off x="5164017" y="1671236"/>
            <a:ext cx="2873143" cy="1305085"/>
          </a:xfrm>
          <a:prstGeom prst="bentConnector3">
            <a:avLst>
              <a:gd name="adj1" fmla="val 8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227F5A8-9E46-4AFC-83EF-7B4BE06F6658}"/>
              </a:ext>
            </a:extLst>
          </p:cNvPr>
          <p:cNvCxnSpPr>
            <a:cxnSpLocks/>
            <a:stCxn id="296" idx="2"/>
            <a:endCxn id="58" idx="0"/>
          </p:cNvCxnSpPr>
          <p:nvPr/>
        </p:nvCxnSpPr>
        <p:spPr>
          <a:xfrm>
            <a:off x="7253131" y="4065151"/>
            <a:ext cx="0" cy="45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13">
            <a:extLst>
              <a:ext uri="{FF2B5EF4-FFF2-40B4-BE49-F238E27FC236}">
                <a16:creationId xmlns:a16="http://schemas.microsoft.com/office/drawing/2014/main" id="{47CB0F69-9EA2-4D5C-A41E-ED1EB51AE7C0}"/>
              </a:ext>
            </a:extLst>
          </p:cNvPr>
          <p:cNvCxnSpPr>
            <a:cxnSpLocks/>
            <a:endCxn id="297" idx="3"/>
          </p:cNvCxnSpPr>
          <p:nvPr/>
        </p:nvCxnSpPr>
        <p:spPr>
          <a:xfrm rot="5400000">
            <a:off x="3848785" y="2630872"/>
            <a:ext cx="3639189" cy="1720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B365EF9B-FC02-4695-A04E-CF4CB69F7229}"/>
              </a:ext>
            </a:extLst>
          </p:cNvPr>
          <p:cNvCxnSpPr>
            <a:cxnSpLocks/>
            <a:stCxn id="297" idx="0"/>
            <a:endCxn id="299" idx="2"/>
          </p:cNvCxnSpPr>
          <p:nvPr/>
        </p:nvCxnSpPr>
        <p:spPr>
          <a:xfrm flipH="1" flipV="1">
            <a:off x="4551185" y="3984793"/>
            <a:ext cx="11292" cy="39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05CB455-39B2-4708-81E8-57B64EB3AA7C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70077" y="5139417"/>
            <a:ext cx="2451377" cy="92936"/>
          </a:xfrm>
          <a:prstGeom prst="bentConnector4">
            <a:avLst>
              <a:gd name="adj1" fmla="val 39057"/>
              <a:gd name="adj2" fmla="val 34597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0" name="Straight Connector 360">
            <a:extLst>
              <a:ext uri="{FF2B5EF4-FFF2-40B4-BE49-F238E27FC236}">
                <a16:creationId xmlns:a16="http://schemas.microsoft.com/office/drawing/2014/main" id="{E1FF80B2-E38F-4985-8138-DD9AF8513796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1388869" y="2280355"/>
            <a:ext cx="6688630" cy="3908855"/>
          </a:xfrm>
          <a:prstGeom prst="bentConnector3">
            <a:avLst>
              <a:gd name="adj1" fmla="val 10341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952E7C62-DCF7-437E-B347-565668C33FC6}"/>
              </a:ext>
            </a:extLst>
          </p:cNvPr>
          <p:cNvCxnSpPr/>
          <p:nvPr/>
        </p:nvCxnSpPr>
        <p:spPr>
          <a:xfrm flipV="1">
            <a:off x="8075988" y="2209419"/>
            <a:ext cx="92827" cy="7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7EBAB9A-65EB-45BD-AE48-552DB9576D4F}"/>
              </a:ext>
            </a:extLst>
          </p:cNvPr>
          <p:cNvCxnSpPr>
            <a:cxnSpLocks/>
          </p:cNvCxnSpPr>
          <p:nvPr/>
        </p:nvCxnSpPr>
        <p:spPr>
          <a:xfrm>
            <a:off x="8075988" y="2287683"/>
            <a:ext cx="92827" cy="7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6CD4BCE-7062-4A42-8068-74CD6ABC3645}"/>
              </a:ext>
            </a:extLst>
          </p:cNvPr>
          <p:cNvCxnSpPr>
            <a:cxnSpLocks/>
            <a:stCxn id="136" idx="2"/>
            <a:endCxn id="103" idx="0"/>
          </p:cNvCxnSpPr>
          <p:nvPr/>
        </p:nvCxnSpPr>
        <p:spPr>
          <a:xfrm>
            <a:off x="3321454" y="596451"/>
            <a:ext cx="0" cy="433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4405C3C9-5598-470B-8E15-26F789E4F7A3}"/>
              </a:ext>
            </a:extLst>
          </p:cNvPr>
          <p:cNvCxnSpPr>
            <a:stCxn id="103" idx="2"/>
          </p:cNvCxnSpPr>
          <p:nvPr/>
        </p:nvCxnSpPr>
        <p:spPr>
          <a:xfrm flipH="1">
            <a:off x="3200400" y="5232353"/>
            <a:ext cx="121054" cy="9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1AF37A8-720A-4628-931C-6D6BBFBFD932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3321454" y="5232353"/>
            <a:ext cx="114300" cy="9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1C1AB81-1826-4888-9C05-347542A92F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971551" y="5246369"/>
            <a:ext cx="668417" cy="613271"/>
          </a:xfrm>
          <a:prstGeom prst="bentConnector3">
            <a:avLst>
              <a:gd name="adj1" fmla="val 15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C3764CB5-CA8A-4366-AC37-472248BCD5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703" y="5568493"/>
            <a:ext cx="784653" cy="407240"/>
          </a:xfrm>
          <a:prstGeom prst="bentConnector3">
            <a:avLst>
              <a:gd name="adj1" fmla="val 10373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:XYZCommand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:CommandResult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parseCommand(“User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XYZCommand()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CommandResult()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executeCommand()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showResultToUser(result)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664C5A1-423E-40B4-9E97-058D7412819B}"/>
              </a:ext>
            </a:extLst>
          </p:cNvPr>
          <p:cNvGrpSpPr/>
          <p:nvPr/>
        </p:nvGrpSpPr>
        <p:grpSpPr>
          <a:xfrm>
            <a:off x="905638" y="2799839"/>
            <a:ext cx="113349" cy="229735"/>
            <a:chOff x="892968" y="2808822"/>
            <a:chExt cx="113349" cy="22973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8E107C-0875-4249-A48C-702F2940B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239D9D-63FC-4E42-9ECA-8EB536D46D5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16">
              <a:extLst>
                <a:ext uri="{FF2B5EF4-FFF2-40B4-BE49-F238E27FC236}">
                  <a16:creationId xmlns:a16="http://schemas.microsoft.com/office/drawing/2014/main" id="{EC3DA632-1C8E-46BF-8F8F-E90921BF43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parseCommand(“input”)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parseSubCommand(“subInput”, “commandWord”)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23174" y="2199584"/>
            <a:ext cx="184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PlannerCommand(“subcommand”, “parsedArguments”)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294608" y="4316562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addEvent(event, “false”)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writeToFile(“data”)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CommandResult(“feedbackToUser”)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830222" y="3504554"/>
            <a:ext cx="1262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addEvent(event, “true”)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/>
                <a:t>scheduleOfAllDates: ArrayList&lt;Event&gt;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Planner(moduleList: ModuleList)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hasTimeConflict(eventToBeAdded: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filterPlanner(date: String): ArrayList&lt;Event&gt;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ModuleList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getMyModules(): ArrayList&lt;ModuleDetails&gt;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ModuleSyncer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ModuleSyncer(moduleList: ModuleList, date: String)</a:t>
              </a:r>
            </a:p>
            <a:p>
              <a:pPr algn="ctr"/>
              <a:r>
                <a:rPr lang="en-SG" sz="1100" dirty="0"/>
                <a:t>+ getLessonsAndExamsAsEventsOnDate(): ArrayList&lt;Event&gt;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getLessonsOnDate()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getExamsOnDate(moduleList: ModuleList)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lessonStorage: ArrayList&lt;Lesson&gt;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ExamsGetter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ArrayList&lt;Event&gt;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ExamsGetter(moduleList: ModuleList)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/>
                <a:t>retrieveModuleExams(): void</a:t>
              </a:r>
            </a:p>
            <a:p>
              <a:pPr algn="ctr"/>
              <a:r>
                <a:rPr lang="en-SG" sz="1100" dirty="0"/>
                <a:t>+ getExams(): ArrayList&lt;Event&gt;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moduleList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moduleList</a:t>
            </a:r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1816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726108" y="1614394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myModules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moduleCode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:ModuleDetails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557</Words>
  <Application>Microsoft Office PowerPoint</Application>
  <PresentationFormat>On-screen Show (4:3)</PresentationFormat>
  <Paragraphs>207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Pranav</cp:lastModifiedBy>
  <cp:revision>77</cp:revision>
  <dcterms:created xsi:type="dcterms:W3CDTF">2016-07-22T14:33:02Z</dcterms:created>
  <dcterms:modified xsi:type="dcterms:W3CDTF">2021-10-25T15:20:56Z</dcterms:modified>
</cp:coreProperties>
</file>