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F9CE-F3AA-833B-BB61-3610C8AAA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8EDA3-F390-4940-F269-4B8BE0516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0CFC-36F2-1E56-4116-E484EBA8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3423-04EA-70E5-C824-A122028B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7BA2-9BBA-B4EF-12CF-039E6276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F75E-4F3B-D116-E512-0AE52549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D879D-3DE4-6259-A59C-85D4CBF5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6A90-B487-28FE-EDC9-B92ACEFA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AE15-2895-079C-8552-7C88FC52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1590-4C36-B6B4-5482-8104D43E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E8AD-140C-4E3A-3C39-6287596E7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0735F-8988-7D39-0C87-2E21042F5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DBADE-FCBF-EA8E-633D-CE29D82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F1B4-1EDD-CB0C-A183-5EDB2F7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C2F8-6409-E9D8-1583-86E1F6B2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80B7-E05F-D291-0FBD-DF1B8FC8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EF58-34C7-B9C5-7CD0-5C613EE3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4E0D-68D2-5EBC-7842-39A8261E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5A54-0416-732B-CB9F-805099C6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EEDC-9E80-4122-1E9D-22CE6F34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97B4-4199-AD66-1319-9AA66E78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F5415-774F-B6E4-7EA6-7B9EEA378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11B9-7A8F-9092-C25F-6D84A59C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D6FB-9FE5-DDA6-A5C2-6ED68B54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233D-3AE2-ACD9-7DEB-E032C1C7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AB6E-CE92-E211-CE34-AFEAC19C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F774-AE96-D1D7-27C5-8645968DF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9212D-8687-D2E0-6477-2B36B402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3C43-44D9-0C54-3737-25FD745F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D122-C036-0293-8039-11A0E317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D645-3229-000E-28E5-E5E13E2C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FE2F-6709-92E5-48D9-BF6A160B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DB88-F66B-B314-11E8-0FE48A71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AB3A5-D95C-141B-AC45-6A2D4650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D8822-C1E8-D3EC-0E36-3C9E61FD7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478A5-AE2B-B5B8-9161-D2485DCF7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DFAB7-2E73-5C57-EFA1-CDF85BEC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07ACF-03FA-8F80-1749-1C278286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87054-71E1-9866-56E7-C84C4022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17A9-F6E2-53EF-D236-4F375013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ED4C8-F4E2-416D-A7ED-98352ED4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35E3-DDBE-BCFD-ED5D-A1421190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6607E-6818-BE54-EA33-796D26F6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25621-22CE-D149-C2EB-C94D14EE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9A58D-3FDB-76FF-FD92-574E4301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82029-31A6-960C-E516-D21FCB33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3EAA-61B9-E6E2-2F20-DB0BA58D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B36B-C63B-BDC8-E9A0-EC833EB5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0B30-A1B0-535D-C0E1-2B183CE0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6366C-23BA-926F-3723-C2515BBE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A95E-386E-5910-1290-2A447C33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CD76-6059-E941-1432-58F43CE7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38AB-1401-6B70-ECC1-771B59E8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78DB5-769D-D358-B421-A90D59BB6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9DD1-BA76-4035-7E76-5047AB07F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6E371-D9F1-8729-CEBC-3CDCAF63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CA8B-0C14-1ACC-4BB7-F63A5897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20BDF-C9CF-813B-D1D4-923DB940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E60BD-328D-459D-D628-27B0C073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46F2-2C0F-2F5C-2D9E-DA924F98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2CF25-698A-6601-DA07-BA2607030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5756-5376-45AC-9F68-FBE46185159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46CF-7DA9-464D-63B6-FD6082AFB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ECBD-4D78-B296-D9A7-27AEC0136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F1654A-E5C2-5F1E-6934-1B4A5214B9F1}"/>
              </a:ext>
            </a:extLst>
          </p:cNvPr>
          <p:cNvSpPr/>
          <p:nvPr/>
        </p:nvSpPr>
        <p:spPr>
          <a:xfrm>
            <a:off x="9108664" y="22988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CB7F6-DD1F-F999-F804-2437AF8703AA}"/>
              </a:ext>
            </a:extLst>
          </p:cNvPr>
          <p:cNvSpPr/>
          <p:nvPr/>
        </p:nvSpPr>
        <p:spPr>
          <a:xfrm>
            <a:off x="3959208" y="2343546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F307B0-E615-0554-A95B-09409F5B1762}"/>
              </a:ext>
            </a:extLst>
          </p:cNvPr>
          <p:cNvSpPr/>
          <p:nvPr/>
        </p:nvSpPr>
        <p:spPr>
          <a:xfrm>
            <a:off x="3956807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55846C-3F86-8CA5-7BC7-D115141858BA}"/>
              </a:ext>
            </a:extLst>
          </p:cNvPr>
          <p:cNvSpPr txBox="1"/>
          <p:nvPr/>
        </p:nvSpPr>
        <p:spPr>
          <a:xfrm>
            <a:off x="4387592" y="2390755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2D754-F94A-1349-3170-806A74134FB7}"/>
              </a:ext>
            </a:extLst>
          </p:cNvPr>
          <p:cNvCxnSpPr>
            <a:cxnSpLocks/>
          </p:cNvCxnSpPr>
          <p:nvPr/>
        </p:nvCxnSpPr>
        <p:spPr>
          <a:xfrm>
            <a:off x="3956807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24011A-F881-75CD-D7FE-B7953B3B614E}"/>
              </a:ext>
            </a:extLst>
          </p:cNvPr>
          <p:cNvSpPr txBox="1"/>
          <p:nvPr/>
        </p:nvSpPr>
        <p:spPr>
          <a:xfrm>
            <a:off x="3956807" y="2860646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44484-4FE0-613E-9EDF-E3BA9A2EEAC1}"/>
              </a:ext>
            </a:extLst>
          </p:cNvPr>
          <p:cNvSpPr txBox="1"/>
          <p:nvPr/>
        </p:nvSpPr>
        <p:spPr>
          <a:xfrm>
            <a:off x="3960800" y="4131584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BB09-547D-989E-C6F1-0B1BE7319018}"/>
              </a:ext>
            </a:extLst>
          </p:cNvPr>
          <p:cNvSpPr txBox="1"/>
          <p:nvPr/>
        </p:nvSpPr>
        <p:spPr>
          <a:xfrm>
            <a:off x="3960800" y="4597281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B702D-1D1C-FCE8-AFFF-BC3E0F708295}"/>
              </a:ext>
            </a:extLst>
          </p:cNvPr>
          <p:cNvCxnSpPr>
            <a:cxnSpLocks/>
          </p:cNvCxnSpPr>
          <p:nvPr/>
        </p:nvCxnSpPr>
        <p:spPr>
          <a:xfrm>
            <a:off x="3956807" y="2885115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ED50D-1BF4-7C10-CCA3-15AE49FF050F}"/>
              </a:ext>
            </a:extLst>
          </p:cNvPr>
          <p:cNvSpPr txBox="1"/>
          <p:nvPr/>
        </p:nvSpPr>
        <p:spPr>
          <a:xfrm>
            <a:off x="3956807" y="3116990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3A5C12-18D9-5616-5037-8AA1DFF96687}"/>
              </a:ext>
            </a:extLst>
          </p:cNvPr>
          <p:cNvSpPr txBox="1"/>
          <p:nvPr/>
        </p:nvSpPr>
        <p:spPr>
          <a:xfrm>
            <a:off x="3966594" y="338683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4D2C-EA2E-2473-F447-B40C9C42F40A}"/>
              </a:ext>
            </a:extLst>
          </p:cNvPr>
          <p:cNvSpPr txBox="1"/>
          <p:nvPr/>
        </p:nvSpPr>
        <p:spPr>
          <a:xfrm>
            <a:off x="3959603" y="365668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C4D1D-C11E-11C0-098F-6BE8C5A9FDC1}"/>
              </a:ext>
            </a:extLst>
          </p:cNvPr>
          <p:cNvSpPr txBox="1"/>
          <p:nvPr/>
        </p:nvSpPr>
        <p:spPr>
          <a:xfrm>
            <a:off x="3956807" y="4997629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3E7A31-52F5-3F31-80E0-BEE99E34FF8D}"/>
              </a:ext>
            </a:extLst>
          </p:cNvPr>
          <p:cNvSpPr/>
          <p:nvPr/>
        </p:nvSpPr>
        <p:spPr>
          <a:xfrm>
            <a:off x="9110926" y="230167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05B66B-1FC4-7B61-E0DB-182F52EA0756}"/>
              </a:ext>
            </a:extLst>
          </p:cNvPr>
          <p:cNvSpPr txBox="1"/>
          <p:nvPr/>
        </p:nvSpPr>
        <p:spPr>
          <a:xfrm>
            <a:off x="9765748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Event_1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8E1E73-4A4E-A8FB-862A-BE1A2FEBEBF0}"/>
              </a:ext>
            </a:extLst>
          </p:cNvPr>
          <p:cNvCxnSpPr>
            <a:cxnSpLocks/>
          </p:cNvCxnSpPr>
          <p:nvPr/>
        </p:nvCxnSpPr>
        <p:spPr>
          <a:xfrm>
            <a:off x="9110926" y="400254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F922B63-903F-C7A9-BF66-98CB8EBFFFFF}"/>
              </a:ext>
            </a:extLst>
          </p:cNvPr>
          <p:cNvSpPr txBox="1"/>
          <p:nvPr/>
        </p:nvSpPr>
        <p:spPr>
          <a:xfrm>
            <a:off x="9110926" y="2771456"/>
            <a:ext cx="178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-Description: 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982B4-83F5-6EE5-094F-C3B7ACF25353}"/>
              </a:ext>
            </a:extLst>
          </p:cNvPr>
          <p:cNvSpPr txBox="1"/>
          <p:nvPr/>
        </p:nvSpPr>
        <p:spPr>
          <a:xfrm>
            <a:off x="9114919" y="409272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759FFF-BA25-14C3-A273-833907F203DE}"/>
              </a:ext>
            </a:extLst>
          </p:cNvPr>
          <p:cNvSpPr txBox="1"/>
          <p:nvPr/>
        </p:nvSpPr>
        <p:spPr>
          <a:xfrm>
            <a:off x="9113619" y="436758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C7C61B-CE28-E6B7-9E2C-207D2B9C2716}"/>
              </a:ext>
            </a:extLst>
          </p:cNvPr>
          <p:cNvCxnSpPr>
            <a:cxnSpLocks/>
          </p:cNvCxnSpPr>
          <p:nvPr/>
        </p:nvCxnSpPr>
        <p:spPr>
          <a:xfrm>
            <a:off x="9110926" y="284625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4CB2C1-264F-0F1C-C434-BADD933330D4}"/>
              </a:ext>
            </a:extLst>
          </p:cNvPr>
          <p:cNvSpPr txBox="1"/>
          <p:nvPr/>
        </p:nvSpPr>
        <p:spPr>
          <a:xfrm>
            <a:off x="9110926" y="2969077"/>
            <a:ext cx="155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-Priority: Integer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FB3A50-08A3-4E61-29DC-2FC7E2124380}"/>
              </a:ext>
            </a:extLst>
          </p:cNvPr>
          <p:cNvSpPr txBox="1"/>
          <p:nvPr/>
        </p:nvSpPr>
        <p:spPr>
          <a:xfrm>
            <a:off x="9120713" y="3171811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-isDone: Boolean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E817FC-D610-BED1-0AA2-58068EAEDA6E}"/>
              </a:ext>
            </a:extLst>
          </p:cNvPr>
          <p:cNvSpPr txBox="1"/>
          <p:nvPr/>
        </p:nvSpPr>
        <p:spPr>
          <a:xfrm>
            <a:off x="9113722" y="3382934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-start : String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D948B8-D913-7A9F-FEEE-4C46C2A5410A}"/>
              </a:ext>
            </a:extLst>
          </p:cNvPr>
          <p:cNvSpPr txBox="1"/>
          <p:nvPr/>
        </p:nvSpPr>
        <p:spPr>
          <a:xfrm>
            <a:off x="9108384" y="4641549"/>
            <a:ext cx="17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+getStart: String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C076F1-2766-8FB8-4113-69B8564C6E29}"/>
              </a:ext>
            </a:extLst>
          </p:cNvPr>
          <p:cNvSpPr txBox="1"/>
          <p:nvPr/>
        </p:nvSpPr>
        <p:spPr>
          <a:xfrm>
            <a:off x="9115120" y="360244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-end : String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D3F531-B9E9-4305-B37A-09AD9BAC8AE4}"/>
              </a:ext>
            </a:extLst>
          </p:cNvPr>
          <p:cNvSpPr txBox="1"/>
          <p:nvPr/>
        </p:nvSpPr>
        <p:spPr>
          <a:xfrm>
            <a:off x="9114919" y="4969848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+getEnd: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0</a:t>
            </a:r>
          </a:p>
        </p:txBody>
      </p:sp>
    </p:spTree>
    <p:extLst>
      <p:ext uri="{BB962C8B-B14F-4D97-AF65-F5344CB8AC3E}">
        <p14:creationId xmlns:p14="http://schemas.microsoft.com/office/powerpoint/2010/main" val="405402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975450-4A91-72F5-94F8-9286A59B9ADC}"/>
              </a:ext>
            </a:extLst>
          </p:cNvPr>
          <p:cNvSpPr/>
          <p:nvPr/>
        </p:nvSpPr>
        <p:spPr>
          <a:xfrm>
            <a:off x="545545" y="377504"/>
            <a:ext cx="860567" cy="3020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BA236-5688-B76C-40D5-D82C259DE51F}"/>
              </a:ext>
            </a:extLst>
          </p:cNvPr>
          <p:cNvSpPr/>
          <p:nvPr/>
        </p:nvSpPr>
        <p:spPr>
          <a:xfrm>
            <a:off x="4363258" y="1675474"/>
            <a:ext cx="1397782" cy="3020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:SchoolClass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1F886F-AE13-9D8C-0324-0BEC3E02ED65}"/>
              </a:ext>
            </a:extLst>
          </p:cNvPr>
          <p:cNvSpPr/>
          <p:nvPr/>
        </p:nvSpPr>
        <p:spPr>
          <a:xfrm>
            <a:off x="2381839" y="373064"/>
            <a:ext cx="990718" cy="3020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:TaskList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AF19C-D9D9-0FE7-FFDA-23843CB8874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56606" y="679507"/>
            <a:ext cx="19223" cy="58303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ECC557-D3D1-C9C6-C659-8784254D43F8}"/>
              </a:ext>
            </a:extLst>
          </p:cNvPr>
          <p:cNvCxnSpPr/>
          <p:nvPr/>
        </p:nvCxnSpPr>
        <p:spPr>
          <a:xfrm>
            <a:off x="2868337" y="679508"/>
            <a:ext cx="4194" cy="58303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DEF40-EE55-8F3D-83F1-34AD7A468DF3}"/>
              </a:ext>
            </a:extLst>
          </p:cNvPr>
          <p:cNvSpPr/>
          <p:nvPr/>
        </p:nvSpPr>
        <p:spPr>
          <a:xfrm>
            <a:off x="2785145" y="906011"/>
            <a:ext cx="184554" cy="54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26EFF-A2B7-77FC-7BF5-D849E09C5001}"/>
              </a:ext>
            </a:extLst>
          </p:cNvPr>
          <p:cNvCxnSpPr/>
          <p:nvPr/>
        </p:nvCxnSpPr>
        <p:spPr>
          <a:xfrm>
            <a:off x="968929" y="906011"/>
            <a:ext cx="1816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A56D40-C2D3-7E9A-02F0-898A8E4BE16A}"/>
              </a:ext>
            </a:extLst>
          </p:cNvPr>
          <p:cNvSpPr txBox="1"/>
          <p:nvPr/>
        </p:nvSpPr>
        <p:spPr>
          <a:xfrm>
            <a:off x="1491663" y="629012"/>
            <a:ext cx="780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addTask()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19018-454A-9D48-CE98-9C42DA7129DE}"/>
              </a:ext>
            </a:extLst>
          </p:cNvPr>
          <p:cNvSpPr/>
          <p:nvPr/>
        </p:nvSpPr>
        <p:spPr>
          <a:xfrm>
            <a:off x="2875951" y="1341173"/>
            <a:ext cx="189937" cy="4507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E1806D-3D79-30C2-489A-D77C7EEDBC96}"/>
              </a:ext>
            </a:extLst>
          </p:cNvPr>
          <p:cNvCxnSpPr/>
          <p:nvPr/>
        </p:nvCxnSpPr>
        <p:spPr>
          <a:xfrm>
            <a:off x="2971795" y="1173200"/>
            <a:ext cx="35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AD6274-220F-E279-66A5-282C14807B03}"/>
              </a:ext>
            </a:extLst>
          </p:cNvPr>
          <p:cNvCxnSpPr/>
          <p:nvPr/>
        </p:nvCxnSpPr>
        <p:spPr>
          <a:xfrm>
            <a:off x="3325182" y="1173200"/>
            <a:ext cx="0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7ED7D-98AD-1BCF-FD10-CD82AE3218A4}"/>
              </a:ext>
            </a:extLst>
          </p:cNvPr>
          <p:cNvCxnSpPr/>
          <p:nvPr/>
        </p:nvCxnSpPr>
        <p:spPr>
          <a:xfrm flipH="1">
            <a:off x="3059879" y="1240312"/>
            <a:ext cx="265303" cy="9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D70366-310F-9F9E-0C19-22E78E04A460}"/>
              </a:ext>
            </a:extLst>
          </p:cNvPr>
          <p:cNvSpPr txBox="1"/>
          <p:nvPr/>
        </p:nvSpPr>
        <p:spPr>
          <a:xfrm>
            <a:off x="2934407" y="92578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addSchoolClass()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B9927A-9B38-8061-1E4B-F5A5061D06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53880" y="1826475"/>
            <a:ext cx="1309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1D1FB7-1EC8-6F54-160D-61805010570D}"/>
              </a:ext>
            </a:extLst>
          </p:cNvPr>
          <p:cNvSpPr txBox="1"/>
          <p:nvPr/>
        </p:nvSpPr>
        <p:spPr>
          <a:xfrm>
            <a:off x="3272144" y="1557443"/>
            <a:ext cx="88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&lt;&lt;create&gt;&gt;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39ACF-BBE6-B87C-3FB1-BF98702BF333}"/>
              </a:ext>
            </a:extLst>
          </p:cNvPr>
          <p:cNvSpPr/>
          <p:nvPr/>
        </p:nvSpPr>
        <p:spPr>
          <a:xfrm>
            <a:off x="4970571" y="1977478"/>
            <a:ext cx="183155" cy="4383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A504CC-C3F2-E531-9439-D5040105204E}"/>
              </a:ext>
            </a:extLst>
          </p:cNvPr>
          <p:cNvCxnSpPr>
            <a:cxnSpLocks/>
          </p:cNvCxnSpPr>
          <p:nvPr/>
        </p:nvCxnSpPr>
        <p:spPr>
          <a:xfrm flipH="1">
            <a:off x="3062269" y="2415834"/>
            <a:ext cx="189311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00FE3A5-854E-BA43-C2A0-08A9867DA194}"/>
              </a:ext>
            </a:extLst>
          </p:cNvPr>
          <p:cNvSpPr/>
          <p:nvPr/>
        </p:nvSpPr>
        <p:spPr>
          <a:xfrm>
            <a:off x="6188280" y="373063"/>
            <a:ext cx="813732" cy="3020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:Ui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61072F-F063-B900-BBEB-5E8651E0CED2}"/>
              </a:ext>
            </a:extLst>
          </p:cNvPr>
          <p:cNvCxnSpPr>
            <a:cxnSpLocks/>
          </p:cNvCxnSpPr>
          <p:nvPr/>
        </p:nvCxnSpPr>
        <p:spPr>
          <a:xfrm flipH="1">
            <a:off x="6575749" y="679507"/>
            <a:ext cx="19223" cy="58303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4E26E6-0E10-8854-E8C8-7EB10DCE8956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062148" y="2415834"/>
            <a:ext cx="1" cy="40940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41CFFB7-5DDA-435B-47D4-0E5B59D97383}"/>
              </a:ext>
            </a:extLst>
          </p:cNvPr>
          <p:cNvSpPr/>
          <p:nvPr/>
        </p:nvSpPr>
        <p:spPr>
          <a:xfrm>
            <a:off x="6505501" y="3064158"/>
            <a:ext cx="178942" cy="14742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108D82-4FFE-CAF5-3B54-420236404E2D}"/>
              </a:ext>
            </a:extLst>
          </p:cNvPr>
          <p:cNvSpPr/>
          <p:nvPr/>
        </p:nvSpPr>
        <p:spPr>
          <a:xfrm>
            <a:off x="6592697" y="3334846"/>
            <a:ext cx="178942" cy="365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FB51C3-F5DC-429E-1847-4A79AB366EC6}"/>
              </a:ext>
            </a:extLst>
          </p:cNvPr>
          <p:cNvSpPr/>
          <p:nvPr/>
        </p:nvSpPr>
        <p:spPr>
          <a:xfrm>
            <a:off x="6592697" y="4000927"/>
            <a:ext cx="178942" cy="365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60E7A5-3578-970B-D21E-6E4536FCFC2E}"/>
              </a:ext>
            </a:extLst>
          </p:cNvPr>
          <p:cNvCxnSpPr/>
          <p:nvPr/>
        </p:nvCxnSpPr>
        <p:spPr>
          <a:xfrm>
            <a:off x="6683555" y="3171424"/>
            <a:ext cx="35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8BFA65-A8C5-32B4-C4E5-E23609091390}"/>
              </a:ext>
            </a:extLst>
          </p:cNvPr>
          <p:cNvCxnSpPr/>
          <p:nvPr/>
        </p:nvCxnSpPr>
        <p:spPr>
          <a:xfrm>
            <a:off x="7036942" y="3171424"/>
            <a:ext cx="0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ECA84D-585C-D85F-0D85-310538948E05}"/>
              </a:ext>
            </a:extLst>
          </p:cNvPr>
          <p:cNvCxnSpPr/>
          <p:nvPr/>
        </p:nvCxnSpPr>
        <p:spPr>
          <a:xfrm flipH="1">
            <a:off x="6771639" y="3238536"/>
            <a:ext cx="265303" cy="9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E90A6-FD39-D75D-358C-F13610C2CE86}"/>
              </a:ext>
            </a:extLst>
          </p:cNvPr>
          <p:cNvCxnSpPr/>
          <p:nvPr/>
        </p:nvCxnSpPr>
        <p:spPr>
          <a:xfrm>
            <a:off x="6683555" y="3837505"/>
            <a:ext cx="35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A13B98-CCF7-A1C0-6DEC-83A0908D8F4F}"/>
              </a:ext>
            </a:extLst>
          </p:cNvPr>
          <p:cNvCxnSpPr/>
          <p:nvPr/>
        </p:nvCxnSpPr>
        <p:spPr>
          <a:xfrm>
            <a:off x="7036942" y="3837505"/>
            <a:ext cx="0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6DCA72-3510-6B49-BB64-AA44CD0636DE}"/>
              </a:ext>
            </a:extLst>
          </p:cNvPr>
          <p:cNvCxnSpPr/>
          <p:nvPr/>
        </p:nvCxnSpPr>
        <p:spPr>
          <a:xfrm flipH="1">
            <a:off x="6771639" y="3904617"/>
            <a:ext cx="265303" cy="9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364142-5735-3ECB-DAB7-C0DB5B11083A}"/>
              </a:ext>
            </a:extLst>
          </p:cNvPr>
          <p:cNvSpPr txBox="1"/>
          <p:nvPr/>
        </p:nvSpPr>
        <p:spPr>
          <a:xfrm>
            <a:off x="6719644" y="2947018"/>
            <a:ext cx="95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borderLine()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47A0F4-E5C1-D181-3F0C-81019FE97AFA}"/>
              </a:ext>
            </a:extLst>
          </p:cNvPr>
          <p:cNvSpPr txBox="1"/>
          <p:nvPr/>
        </p:nvSpPr>
        <p:spPr>
          <a:xfrm>
            <a:off x="6719644" y="3615848"/>
            <a:ext cx="95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borderLine()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C05B27E-F021-3FBE-4154-13AAE4DD8FE9}"/>
              </a:ext>
            </a:extLst>
          </p:cNvPr>
          <p:cNvCxnSpPr>
            <a:cxnSpLocks/>
          </p:cNvCxnSpPr>
          <p:nvPr/>
        </p:nvCxnSpPr>
        <p:spPr>
          <a:xfrm>
            <a:off x="3062269" y="3064158"/>
            <a:ext cx="3445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FAA31D-4368-3A57-103C-063F6625A9B1}"/>
              </a:ext>
            </a:extLst>
          </p:cNvPr>
          <p:cNvCxnSpPr>
            <a:cxnSpLocks/>
          </p:cNvCxnSpPr>
          <p:nvPr/>
        </p:nvCxnSpPr>
        <p:spPr>
          <a:xfrm flipH="1">
            <a:off x="3062269" y="4538442"/>
            <a:ext cx="343589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39D14FE-C9A3-A2F0-3814-553A1DCB9BC6}"/>
              </a:ext>
            </a:extLst>
          </p:cNvPr>
          <p:cNvSpPr txBox="1"/>
          <p:nvPr/>
        </p:nvSpPr>
        <p:spPr>
          <a:xfrm>
            <a:off x="3181481" y="2808518"/>
            <a:ext cx="179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addSchoolClassMessage()</a:t>
            </a:r>
          </a:p>
        </p:txBody>
      </p:sp>
    </p:spTree>
    <p:extLst>
      <p:ext uri="{BB962C8B-B14F-4D97-AF65-F5344CB8AC3E}">
        <p14:creationId xmlns:p14="http://schemas.microsoft.com/office/powerpoint/2010/main" val="143109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F1654A-E5C2-5F1E-6934-1B4A5214B9F1}"/>
              </a:ext>
            </a:extLst>
          </p:cNvPr>
          <p:cNvSpPr/>
          <p:nvPr/>
        </p:nvSpPr>
        <p:spPr>
          <a:xfrm>
            <a:off x="9108664" y="22988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CB7F6-DD1F-F999-F804-2437AF8703AA}"/>
              </a:ext>
            </a:extLst>
          </p:cNvPr>
          <p:cNvSpPr/>
          <p:nvPr/>
        </p:nvSpPr>
        <p:spPr>
          <a:xfrm>
            <a:off x="3959208" y="2343546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F307B0-E615-0554-A95B-09409F5B1762}"/>
              </a:ext>
            </a:extLst>
          </p:cNvPr>
          <p:cNvSpPr/>
          <p:nvPr/>
        </p:nvSpPr>
        <p:spPr>
          <a:xfrm>
            <a:off x="3956807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55846C-3F86-8CA5-7BC7-D115141858BA}"/>
              </a:ext>
            </a:extLst>
          </p:cNvPr>
          <p:cNvSpPr txBox="1"/>
          <p:nvPr/>
        </p:nvSpPr>
        <p:spPr>
          <a:xfrm>
            <a:off x="4387592" y="2390755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2D754-F94A-1349-3170-806A74134FB7}"/>
              </a:ext>
            </a:extLst>
          </p:cNvPr>
          <p:cNvCxnSpPr>
            <a:cxnSpLocks/>
          </p:cNvCxnSpPr>
          <p:nvPr/>
        </p:nvCxnSpPr>
        <p:spPr>
          <a:xfrm>
            <a:off x="3956807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24011A-F881-75CD-D7FE-B7953B3B614E}"/>
              </a:ext>
            </a:extLst>
          </p:cNvPr>
          <p:cNvSpPr txBox="1"/>
          <p:nvPr/>
        </p:nvSpPr>
        <p:spPr>
          <a:xfrm>
            <a:off x="3956807" y="2860646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44484-4FE0-613E-9EDF-E3BA9A2EEAC1}"/>
              </a:ext>
            </a:extLst>
          </p:cNvPr>
          <p:cNvSpPr txBox="1"/>
          <p:nvPr/>
        </p:nvSpPr>
        <p:spPr>
          <a:xfrm>
            <a:off x="3960800" y="4131584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BB09-547D-989E-C6F1-0B1BE7319018}"/>
              </a:ext>
            </a:extLst>
          </p:cNvPr>
          <p:cNvSpPr txBox="1"/>
          <p:nvPr/>
        </p:nvSpPr>
        <p:spPr>
          <a:xfrm>
            <a:off x="3960800" y="4597281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B702D-1D1C-FCE8-AFFF-BC3E0F708295}"/>
              </a:ext>
            </a:extLst>
          </p:cNvPr>
          <p:cNvCxnSpPr>
            <a:cxnSpLocks/>
          </p:cNvCxnSpPr>
          <p:nvPr/>
        </p:nvCxnSpPr>
        <p:spPr>
          <a:xfrm>
            <a:off x="3956807" y="2885115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ED50D-1BF4-7C10-CCA3-15AE49FF050F}"/>
              </a:ext>
            </a:extLst>
          </p:cNvPr>
          <p:cNvSpPr txBox="1"/>
          <p:nvPr/>
        </p:nvSpPr>
        <p:spPr>
          <a:xfrm>
            <a:off x="3956807" y="3116990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3A5C12-18D9-5616-5037-8AA1DFF96687}"/>
              </a:ext>
            </a:extLst>
          </p:cNvPr>
          <p:cNvSpPr txBox="1"/>
          <p:nvPr/>
        </p:nvSpPr>
        <p:spPr>
          <a:xfrm>
            <a:off x="3966594" y="338683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4D2C-EA2E-2473-F447-B40C9C42F40A}"/>
              </a:ext>
            </a:extLst>
          </p:cNvPr>
          <p:cNvSpPr txBox="1"/>
          <p:nvPr/>
        </p:nvSpPr>
        <p:spPr>
          <a:xfrm>
            <a:off x="3959603" y="365668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C4D1D-C11E-11C0-098F-6BE8C5A9FDC1}"/>
              </a:ext>
            </a:extLst>
          </p:cNvPr>
          <p:cNvSpPr txBox="1"/>
          <p:nvPr/>
        </p:nvSpPr>
        <p:spPr>
          <a:xfrm>
            <a:off x="3956807" y="4997629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3E7A31-52F5-3F31-80E0-BEE99E34FF8D}"/>
              </a:ext>
            </a:extLst>
          </p:cNvPr>
          <p:cNvSpPr/>
          <p:nvPr/>
        </p:nvSpPr>
        <p:spPr>
          <a:xfrm>
            <a:off x="9110926" y="230167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05B66B-1FC4-7B61-E0DB-182F52EA0756}"/>
              </a:ext>
            </a:extLst>
          </p:cNvPr>
          <p:cNvSpPr txBox="1"/>
          <p:nvPr/>
        </p:nvSpPr>
        <p:spPr>
          <a:xfrm>
            <a:off x="9765748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Event_1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8E1E73-4A4E-A8FB-862A-BE1A2FEBEBF0}"/>
              </a:ext>
            </a:extLst>
          </p:cNvPr>
          <p:cNvCxnSpPr>
            <a:cxnSpLocks/>
          </p:cNvCxnSpPr>
          <p:nvPr/>
        </p:nvCxnSpPr>
        <p:spPr>
          <a:xfrm>
            <a:off x="9110926" y="400254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F922B63-903F-C7A9-BF66-98CB8EBFFFFF}"/>
              </a:ext>
            </a:extLst>
          </p:cNvPr>
          <p:cNvSpPr txBox="1"/>
          <p:nvPr/>
        </p:nvSpPr>
        <p:spPr>
          <a:xfrm>
            <a:off x="9110926" y="2771456"/>
            <a:ext cx="178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-Description: 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982B4-83F5-6EE5-094F-C3B7ACF25353}"/>
              </a:ext>
            </a:extLst>
          </p:cNvPr>
          <p:cNvSpPr txBox="1"/>
          <p:nvPr/>
        </p:nvSpPr>
        <p:spPr>
          <a:xfrm>
            <a:off x="9114919" y="409272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759FFF-BA25-14C3-A273-833907F203DE}"/>
              </a:ext>
            </a:extLst>
          </p:cNvPr>
          <p:cNvSpPr txBox="1"/>
          <p:nvPr/>
        </p:nvSpPr>
        <p:spPr>
          <a:xfrm>
            <a:off x="9113619" y="436758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C7C61B-CE28-E6B7-9E2C-207D2B9C2716}"/>
              </a:ext>
            </a:extLst>
          </p:cNvPr>
          <p:cNvCxnSpPr>
            <a:cxnSpLocks/>
          </p:cNvCxnSpPr>
          <p:nvPr/>
        </p:nvCxnSpPr>
        <p:spPr>
          <a:xfrm>
            <a:off x="9110926" y="284625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4CB2C1-264F-0F1C-C434-BADD933330D4}"/>
              </a:ext>
            </a:extLst>
          </p:cNvPr>
          <p:cNvSpPr txBox="1"/>
          <p:nvPr/>
        </p:nvSpPr>
        <p:spPr>
          <a:xfrm>
            <a:off x="9110926" y="2969077"/>
            <a:ext cx="155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-Priority: Integer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FB3A50-08A3-4E61-29DC-2FC7E2124380}"/>
              </a:ext>
            </a:extLst>
          </p:cNvPr>
          <p:cNvSpPr txBox="1"/>
          <p:nvPr/>
        </p:nvSpPr>
        <p:spPr>
          <a:xfrm>
            <a:off x="9120713" y="3171811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-isDone: Boolean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E817FC-D610-BED1-0AA2-58068EAEDA6E}"/>
              </a:ext>
            </a:extLst>
          </p:cNvPr>
          <p:cNvSpPr txBox="1"/>
          <p:nvPr/>
        </p:nvSpPr>
        <p:spPr>
          <a:xfrm>
            <a:off x="9113722" y="3382934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-start : String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D948B8-D913-7A9F-FEEE-4C46C2A5410A}"/>
              </a:ext>
            </a:extLst>
          </p:cNvPr>
          <p:cNvSpPr txBox="1"/>
          <p:nvPr/>
        </p:nvSpPr>
        <p:spPr>
          <a:xfrm>
            <a:off x="9108384" y="4641549"/>
            <a:ext cx="17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+getStart: String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C076F1-2766-8FB8-4113-69B8564C6E29}"/>
              </a:ext>
            </a:extLst>
          </p:cNvPr>
          <p:cNvSpPr txBox="1"/>
          <p:nvPr/>
        </p:nvSpPr>
        <p:spPr>
          <a:xfrm>
            <a:off x="9115120" y="360244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-end : String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D3F531-B9E9-4305-B37A-09AD9BAC8AE4}"/>
              </a:ext>
            </a:extLst>
          </p:cNvPr>
          <p:cNvSpPr txBox="1"/>
          <p:nvPr/>
        </p:nvSpPr>
        <p:spPr>
          <a:xfrm>
            <a:off x="9114919" y="4969848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+getEnd: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2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E192947-8414-465C-1339-CC938A8F2CC7}"/>
              </a:ext>
            </a:extLst>
          </p:cNvPr>
          <p:cNvCxnSpPr>
            <a:stCxn id="32" idx="3"/>
          </p:cNvCxnSpPr>
          <p:nvPr/>
        </p:nvCxnSpPr>
        <p:spPr>
          <a:xfrm flipV="1">
            <a:off x="5101711" y="1973137"/>
            <a:ext cx="1190032" cy="186821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C234E88-7D9D-8ECC-1F83-4BF60DDC0122}"/>
              </a:ext>
            </a:extLst>
          </p:cNvPr>
          <p:cNvCxnSpPr>
            <a:cxnSpLocks/>
            <a:stCxn id="56" idx="1"/>
            <a:endCxn id="64" idx="3"/>
          </p:cNvCxnSpPr>
          <p:nvPr/>
        </p:nvCxnSpPr>
        <p:spPr>
          <a:xfrm rot="10800000">
            <a:off x="7295976" y="1788471"/>
            <a:ext cx="1819145" cy="1983252"/>
          </a:xfrm>
          <a:prstGeom prst="bentConnector3">
            <a:avLst>
              <a:gd name="adj1" fmla="val 108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2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0</a:t>
            </a:r>
          </a:p>
        </p:txBody>
      </p:sp>
    </p:spTree>
    <p:extLst>
      <p:ext uri="{BB962C8B-B14F-4D97-AF65-F5344CB8AC3E}">
        <p14:creationId xmlns:p14="http://schemas.microsoft.com/office/powerpoint/2010/main" val="19300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</p:spTree>
    <p:extLst>
      <p:ext uri="{BB962C8B-B14F-4D97-AF65-F5344CB8AC3E}">
        <p14:creationId xmlns:p14="http://schemas.microsoft.com/office/powerpoint/2010/main" val="367547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67AF57-0580-A05E-CA20-3A60ECA5F0B5}"/>
              </a:ext>
            </a:extLst>
          </p:cNvPr>
          <p:cNvSpPr/>
          <p:nvPr/>
        </p:nvSpPr>
        <p:spPr>
          <a:xfrm>
            <a:off x="571947" y="2660224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:Duck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BFD727-9871-CCDC-082F-2133529656A4}"/>
              </a:ext>
            </a:extLst>
          </p:cNvPr>
          <p:cNvSpPr/>
          <p:nvPr/>
        </p:nvSpPr>
        <p:spPr>
          <a:xfrm>
            <a:off x="2393756" y="2660224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:Parser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65728-8D56-3CB9-CA07-0A627741DF1F}"/>
              </a:ext>
            </a:extLst>
          </p:cNvPr>
          <p:cNvSpPr/>
          <p:nvPr/>
        </p:nvSpPr>
        <p:spPr>
          <a:xfrm>
            <a:off x="4215565" y="2660223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:TaskList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C4CEAC-897E-5DC8-3E7F-F2CAF2008764}"/>
              </a:ext>
            </a:extLst>
          </p:cNvPr>
          <p:cNvSpPr/>
          <p:nvPr/>
        </p:nvSpPr>
        <p:spPr>
          <a:xfrm>
            <a:off x="6096002" y="2660225"/>
            <a:ext cx="1944099" cy="1366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21368B-0E03-F264-915F-BA287A49B2CE}"/>
              </a:ext>
            </a:extLst>
          </p:cNvPr>
          <p:cNvSpPr/>
          <p:nvPr/>
        </p:nvSpPr>
        <p:spPr>
          <a:xfrm>
            <a:off x="6096001" y="2660224"/>
            <a:ext cx="1944099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:SchoolClass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57272B-FDE0-06B1-6CE9-14289BE80EE4}"/>
              </a:ext>
            </a:extLst>
          </p:cNvPr>
          <p:cNvSpPr txBox="1"/>
          <p:nvPr/>
        </p:nvSpPr>
        <p:spPr>
          <a:xfrm>
            <a:off x="6096000" y="3070371"/>
            <a:ext cx="1944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Description: Bring laptop</a:t>
            </a:r>
          </a:p>
          <a:p>
            <a:r>
              <a:rPr lang="en-SG" sz="1200" dirty="0"/>
              <a:t>className: CS2113</a:t>
            </a:r>
          </a:p>
          <a:p>
            <a:r>
              <a:rPr lang="en-SG" sz="1200" dirty="0"/>
              <a:t>start: 2023/03/23 1000</a:t>
            </a:r>
          </a:p>
          <a:p>
            <a:r>
              <a:rPr lang="en-SG" sz="1200" dirty="0"/>
              <a:t>end: 2023/03/23 1100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89DBC8-9F9F-AFFD-ECD7-C0BA0B27AF7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021747" y="2865298"/>
            <a:ext cx="372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0BAB96-5602-6FF5-B56F-6334997F660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43556" y="2865297"/>
            <a:ext cx="372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BEE12A-E7AA-5249-6F4E-1DFF8D9FF54C}"/>
              </a:ext>
            </a:extLst>
          </p:cNvPr>
          <p:cNvCxnSpPr>
            <a:stCxn id="16" idx="3"/>
            <a:endCxn id="46" idx="1"/>
          </p:cNvCxnSpPr>
          <p:nvPr/>
        </p:nvCxnSpPr>
        <p:spPr>
          <a:xfrm>
            <a:off x="5665365" y="2865297"/>
            <a:ext cx="430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8026747-EBAE-A2E1-6377-C9371F095C3C}"/>
              </a:ext>
            </a:extLst>
          </p:cNvPr>
          <p:cNvSpPr/>
          <p:nvPr/>
        </p:nvSpPr>
        <p:spPr>
          <a:xfrm>
            <a:off x="8470734" y="2660222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:Ui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2959EC-50EE-5DA3-883D-F21701E735BE}"/>
              </a:ext>
            </a:extLst>
          </p:cNvPr>
          <p:cNvCxnSpPr/>
          <p:nvPr/>
        </p:nvCxnSpPr>
        <p:spPr>
          <a:xfrm>
            <a:off x="8040097" y="2865295"/>
            <a:ext cx="430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9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5410898" y="225663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5410899" y="225663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5751057" y="2346308"/>
            <a:ext cx="157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SchoolClass_1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5410899" y="280192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5410899" y="395750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5410899" y="2801923"/>
            <a:ext cx="1990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  <a:p>
            <a:r>
              <a:rPr lang="en-US" dirty="0"/>
              <a:t>-className: String</a:t>
            </a:r>
          </a:p>
          <a:p>
            <a:r>
              <a:rPr lang="en-US" dirty="0"/>
              <a:t>-start: String</a:t>
            </a:r>
          </a:p>
          <a:p>
            <a:r>
              <a:rPr lang="en-US" dirty="0"/>
              <a:t>-end: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5410898" y="405387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5410898" y="451957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0</a:t>
            </a:r>
          </a:p>
        </p:txBody>
      </p:sp>
    </p:spTree>
    <p:extLst>
      <p:ext uri="{BB962C8B-B14F-4D97-AF65-F5344CB8AC3E}">
        <p14:creationId xmlns:p14="http://schemas.microsoft.com/office/powerpoint/2010/main" val="255898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F1E4E9AF-9494-BF82-4B39-9689290F0F1A}"/>
              </a:ext>
            </a:extLst>
          </p:cNvPr>
          <p:cNvSpPr/>
          <p:nvPr/>
        </p:nvSpPr>
        <p:spPr>
          <a:xfrm>
            <a:off x="7501541" y="4462002"/>
            <a:ext cx="1048624" cy="10486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E31664-8EB3-930A-E016-105450DA8060}"/>
              </a:ext>
            </a:extLst>
          </p:cNvPr>
          <p:cNvSpPr/>
          <p:nvPr/>
        </p:nvSpPr>
        <p:spPr>
          <a:xfrm>
            <a:off x="487360" y="1681350"/>
            <a:ext cx="1048624" cy="10486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Graphic 2" descr="Male profile with solid fill">
            <a:extLst>
              <a:ext uri="{FF2B5EF4-FFF2-40B4-BE49-F238E27FC236}">
                <a16:creationId xmlns:a16="http://schemas.microsoft.com/office/drawing/2014/main" id="{3DAD04AC-8AF4-64F5-DAED-C83F448D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472" y="1729907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45056C-1CF3-7D59-59CE-855B085D7789}"/>
              </a:ext>
            </a:extLst>
          </p:cNvPr>
          <p:cNvSpPr/>
          <p:nvPr/>
        </p:nvSpPr>
        <p:spPr>
          <a:xfrm>
            <a:off x="2400051" y="964820"/>
            <a:ext cx="4797704" cy="4478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AC63D-A551-A17D-A2AD-7F870978D133}"/>
              </a:ext>
            </a:extLst>
          </p:cNvPr>
          <p:cNvSpPr/>
          <p:nvPr/>
        </p:nvSpPr>
        <p:spPr>
          <a:xfrm>
            <a:off x="2796930" y="1520825"/>
            <a:ext cx="931178" cy="347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0B6E5-0694-3C5C-0724-B6B1C14F5910}"/>
              </a:ext>
            </a:extLst>
          </p:cNvPr>
          <p:cNvCxnSpPr>
            <a:cxnSpLocks/>
          </p:cNvCxnSpPr>
          <p:nvPr/>
        </p:nvCxnSpPr>
        <p:spPr>
          <a:xfrm flipV="1">
            <a:off x="1182848" y="1686187"/>
            <a:ext cx="1434517" cy="34750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E7722B-A843-928F-D690-79AC3E6EDDFA}"/>
              </a:ext>
            </a:extLst>
          </p:cNvPr>
          <p:cNvCxnSpPr/>
          <p:nvPr/>
        </p:nvCxnSpPr>
        <p:spPr>
          <a:xfrm>
            <a:off x="3850547" y="1669409"/>
            <a:ext cx="8137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326C0-FC40-2CAC-797E-420900783586}"/>
              </a:ext>
            </a:extLst>
          </p:cNvPr>
          <p:cNvSpPr/>
          <p:nvPr/>
        </p:nvSpPr>
        <p:spPr>
          <a:xfrm>
            <a:off x="4882393" y="1495658"/>
            <a:ext cx="931178" cy="34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D66DC-96C0-FD44-FBFB-3498242D2F21}"/>
              </a:ext>
            </a:extLst>
          </p:cNvPr>
          <p:cNvSpPr/>
          <p:nvPr/>
        </p:nvSpPr>
        <p:spPr>
          <a:xfrm>
            <a:off x="3951215" y="2704807"/>
            <a:ext cx="931178" cy="347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TaskList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BDE5A-EBF2-BCB0-D42E-AB4C2B0CE1E8}"/>
              </a:ext>
            </a:extLst>
          </p:cNvPr>
          <p:cNvCxnSpPr/>
          <p:nvPr/>
        </p:nvCxnSpPr>
        <p:spPr>
          <a:xfrm>
            <a:off x="3179428" y="2033688"/>
            <a:ext cx="671119" cy="67111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C45A7-AEC9-ACB2-C458-9DDCBE06120C}"/>
              </a:ext>
            </a:extLst>
          </p:cNvPr>
          <p:cNvSpPr/>
          <p:nvPr/>
        </p:nvSpPr>
        <p:spPr>
          <a:xfrm>
            <a:off x="2713839" y="4815924"/>
            <a:ext cx="1237376" cy="347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E8718-E503-2996-4F95-38B2AEA0E536}"/>
              </a:ext>
            </a:extLst>
          </p:cNvPr>
          <p:cNvSpPr/>
          <p:nvPr/>
        </p:nvSpPr>
        <p:spPr>
          <a:xfrm>
            <a:off x="4265802" y="3574957"/>
            <a:ext cx="931178" cy="347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Duck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42D0F6C-D760-616E-5351-A963C7ABF038}"/>
              </a:ext>
            </a:extLst>
          </p:cNvPr>
          <p:cNvCxnSpPr>
            <a:stCxn id="19" idx="1"/>
          </p:cNvCxnSpPr>
          <p:nvPr/>
        </p:nvCxnSpPr>
        <p:spPr>
          <a:xfrm rot="10800000">
            <a:off x="3053594" y="1868326"/>
            <a:ext cx="1212209" cy="188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5EAFC73-91D6-6E8C-9977-8F2CCA2345BB}"/>
              </a:ext>
            </a:extLst>
          </p:cNvPr>
          <p:cNvCxnSpPr>
            <a:stCxn id="19" idx="3"/>
          </p:cNvCxnSpPr>
          <p:nvPr/>
        </p:nvCxnSpPr>
        <p:spPr>
          <a:xfrm flipV="1">
            <a:off x="5196980" y="1868326"/>
            <a:ext cx="271029" cy="188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BBD5A4-57AD-A2BC-50C7-6051D482BC79}"/>
              </a:ext>
            </a:extLst>
          </p:cNvPr>
          <p:cNvSpPr/>
          <p:nvPr/>
        </p:nvSpPr>
        <p:spPr>
          <a:xfrm>
            <a:off x="6121965" y="2704806"/>
            <a:ext cx="931178" cy="3475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51C67EC-7AEB-F709-55D7-07C706FC7D7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5196980" y="2878557"/>
            <a:ext cx="924985" cy="870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11DB668-4EBB-20AF-2296-3B8DCB9BA176}"/>
              </a:ext>
            </a:extLst>
          </p:cNvPr>
          <p:cNvCxnSpPr>
            <a:stCxn id="19" idx="0"/>
            <a:endCxn id="14" idx="2"/>
          </p:cNvCxnSpPr>
          <p:nvPr/>
        </p:nvCxnSpPr>
        <p:spPr>
          <a:xfrm rot="16200000" flipV="1">
            <a:off x="4312774" y="3156339"/>
            <a:ext cx="522649" cy="3145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32302F-F9D7-8366-7621-9FF0406F005B}"/>
              </a:ext>
            </a:extLst>
          </p:cNvPr>
          <p:cNvCxnSpPr>
            <a:stCxn id="13" idx="3"/>
            <a:endCxn id="24" idx="0"/>
          </p:cNvCxnSpPr>
          <p:nvPr/>
        </p:nvCxnSpPr>
        <p:spPr>
          <a:xfrm>
            <a:off x="5813571" y="1669409"/>
            <a:ext cx="773983" cy="103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02E5B6-F77E-9B86-5D7E-E71A3A18021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416804" y="1843159"/>
            <a:ext cx="931178" cy="86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41A290-AC48-26FF-6473-07B1291803ED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flipH="1">
            <a:off x="4882393" y="2878557"/>
            <a:ext cx="1239572" cy="1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ocument with solid fill">
            <a:extLst>
              <a:ext uri="{FF2B5EF4-FFF2-40B4-BE49-F238E27FC236}">
                <a16:creationId xmlns:a16="http://schemas.microsoft.com/office/drawing/2014/main" id="{30EDE5A8-533B-B94A-A7AC-443918BB1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8653" y="4529113"/>
            <a:ext cx="914400" cy="914400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F07B259-1FC9-E173-54C0-3980E0E6A6C3}"/>
              </a:ext>
            </a:extLst>
          </p:cNvPr>
          <p:cNvCxnSpPr>
            <a:stCxn id="24" idx="2"/>
            <a:endCxn id="36" idx="1"/>
          </p:cNvCxnSpPr>
          <p:nvPr/>
        </p:nvCxnSpPr>
        <p:spPr>
          <a:xfrm rot="16200000" flipH="1">
            <a:off x="6111100" y="3528760"/>
            <a:ext cx="1934006" cy="981099"/>
          </a:xfrm>
          <a:prstGeom prst="curvedConnector2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4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490B1-9589-C70B-DA1F-83F61AD9C296}"/>
              </a:ext>
            </a:extLst>
          </p:cNvPr>
          <p:cNvSpPr/>
          <p:nvPr/>
        </p:nvSpPr>
        <p:spPr>
          <a:xfrm>
            <a:off x="9101207" y="4254499"/>
            <a:ext cx="1996244" cy="471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B31F8-D948-159A-FF26-78F23439A601}"/>
              </a:ext>
            </a:extLst>
          </p:cNvPr>
          <p:cNvSpPr/>
          <p:nvPr/>
        </p:nvSpPr>
        <p:spPr>
          <a:xfrm>
            <a:off x="9080553" y="4254500"/>
            <a:ext cx="2016898" cy="182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7FEE6-362E-89FB-5420-E4CD8C39BFE1}"/>
              </a:ext>
            </a:extLst>
          </p:cNvPr>
          <p:cNvSpPr txBox="1"/>
          <p:nvPr/>
        </p:nvSpPr>
        <p:spPr>
          <a:xfrm>
            <a:off x="9246696" y="4343796"/>
            <a:ext cx="170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</a:t>
            </a:r>
            <a:r>
              <a:rPr lang="en-US" sz="1400" dirty="0" err="1"/>
              <a:t>ecurringDeadline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CBACB-09BC-3E42-4248-93EAF19736F1}"/>
              </a:ext>
            </a:extLst>
          </p:cNvPr>
          <p:cNvCxnSpPr>
            <a:cxnSpLocks/>
          </p:cNvCxnSpPr>
          <p:nvPr/>
        </p:nvCxnSpPr>
        <p:spPr>
          <a:xfrm>
            <a:off x="8195257" y="257774"/>
            <a:ext cx="1904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7F51F6-4162-DE3B-8208-6EECFE07330F}"/>
              </a:ext>
            </a:extLst>
          </p:cNvPr>
          <p:cNvCxnSpPr>
            <a:cxnSpLocks/>
          </p:cNvCxnSpPr>
          <p:nvPr/>
        </p:nvCxnSpPr>
        <p:spPr>
          <a:xfrm>
            <a:off x="9076505" y="5057715"/>
            <a:ext cx="2000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27BE5F-EBA6-59F4-6EE0-003DB0E976F0}"/>
              </a:ext>
            </a:extLst>
          </p:cNvPr>
          <p:cNvSpPr txBox="1"/>
          <p:nvPr/>
        </p:nvSpPr>
        <p:spPr>
          <a:xfrm>
            <a:off x="9101207" y="4757431"/>
            <a:ext cx="161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-day: </a:t>
            </a:r>
            <a:r>
              <a:rPr lang="en-US" sz="1400" dirty="0" err="1"/>
              <a:t>DayOfWeek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AF47A-95DD-2287-C4B6-75BD856D8E2E}"/>
              </a:ext>
            </a:extLst>
          </p:cNvPr>
          <p:cNvSpPr txBox="1"/>
          <p:nvPr/>
        </p:nvSpPr>
        <p:spPr>
          <a:xfrm>
            <a:off x="9048165" y="5232690"/>
            <a:ext cx="2064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toSaveString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getDay</a:t>
            </a:r>
            <a:r>
              <a:rPr lang="en-US" sz="1400" dirty="0"/>
              <a:t>(): </a:t>
            </a:r>
            <a:r>
              <a:rPr lang="en-US" sz="1400" dirty="0" err="1"/>
              <a:t>DayOfWeek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53079-7A13-2FCB-D44C-5AF315B27A7C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486B98-BAF7-346F-D130-FFED74EFB8A1}"/>
              </a:ext>
            </a:extLst>
          </p:cNvPr>
          <p:cNvSpPr/>
          <p:nvPr/>
        </p:nvSpPr>
        <p:spPr>
          <a:xfrm>
            <a:off x="1900396" y="4257590"/>
            <a:ext cx="1929822" cy="4812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8C931-B4AB-60D5-9283-F0B51820D47C}"/>
              </a:ext>
            </a:extLst>
          </p:cNvPr>
          <p:cNvSpPr/>
          <p:nvPr/>
        </p:nvSpPr>
        <p:spPr>
          <a:xfrm>
            <a:off x="1885950" y="4254500"/>
            <a:ext cx="1944268" cy="182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C83C0-465B-4860-5770-E35DFF5B5F1F}"/>
              </a:ext>
            </a:extLst>
          </p:cNvPr>
          <p:cNvSpPr txBox="1"/>
          <p:nvPr/>
        </p:nvSpPr>
        <p:spPr>
          <a:xfrm>
            <a:off x="2037387" y="4344388"/>
            <a:ext cx="165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</a:t>
            </a:r>
            <a:r>
              <a:rPr lang="en-US" sz="1400" dirty="0" err="1"/>
              <a:t>ecurringEvent</a:t>
            </a:r>
            <a:endParaRPr lang="en-US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36CA38-2DC8-669B-5205-20B5D55E1A18}"/>
              </a:ext>
            </a:extLst>
          </p:cNvPr>
          <p:cNvCxnSpPr>
            <a:cxnSpLocks/>
          </p:cNvCxnSpPr>
          <p:nvPr/>
        </p:nvCxnSpPr>
        <p:spPr>
          <a:xfrm>
            <a:off x="3522502" y="306134"/>
            <a:ext cx="0" cy="64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8A423C-7064-83F0-1A62-373678417291}"/>
              </a:ext>
            </a:extLst>
          </p:cNvPr>
          <p:cNvCxnSpPr>
            <a:cxnSpLocks/>
          </p:cNvCxnSpPr>
          <p:nvPr/>
        </p:nvCxnSpPr>
        <p:spPr>
          <a:xfrm>
            <a:off x="1882037" y="5102165"/>
            <a:ext cx="1933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F8DCB8-48D1-31CD-8CB2-AE86A723C75F}"/>
              </a:ext>
            </a:extLst>
          </p:cNvPr>
          <p:cNvSpPr txBox="1"/>
          <p:nvPr/>
        </p:nvSpPr>
        <p:spPr>
          <a:xfrm>
            <a:off x="1900396" y="4766638"/>
            <a:ext cx="1558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-day: </a:t>
            </a:r>
            <a:r>
              <a:rPr lang="en-US" sz="1400" dirty="0" err="1"/>
              <a:t>DayOfWeek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E5F53-D39E-F586-847C-F60DB3672CAD}"/>
              </a:ext>
            </a:extLst>
          </p:cNvPr>
          <p:cNvSpPr txBox="1"/>
          <p:nvPr/>
        </p:nvSpPr>
        <p:spPr>
          <a:xfrm>
            <a:off x="1855850" y="5259770"/>
            <a:ext cx="1996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toSaveString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getDay</a:t>
            </a:r>
            <a:r>
              <a:rPr lang="en-US" sz="1400" dirty="0"/>
              <a:t>(): </a:t>
            </a:r>
            <a:r>
              <a:rPr lang="en-US" sz="1400" dirty="0" err="1"/>
              <a:t>DayOfWeek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F79C52-3B7E-67FF-5398-C2FCD0A0B742}"/>
              </a:ext>
            </a:extLst>
          </p:cNvPr>
          <p:cNvSpPr/>
          <p:nvPr/>
        </p:nvSpPr>
        <p:spPr>
          <a:xfrm>
            <a:off x="1797748" y="152329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20AAD-8C42-5165-32E5-A3DC9EFFB0B9}"/>
              </a:ext>
            </a:extLst>
          </p:cNvPr>
          <p:cNvSpPr/>
          <p:nvPr/>
        </p:nvSpPr>
        <p:spPr>
          <a:xfrm>
            <a:off x="1797750" y="1523293"/>
            <a:ext cx="2136053" cy="2087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9D5078-86F0-E2C9-6DD4-689F1DBBCE32}"/>
              </a:ext>
            </a:extLst>
          </p:cNvPr>
          <p:cNvSpPr txBox="1"/>
          <p:nvPr/>
        </p:nvSpPr>
        <p:spPr>
          <a:xfrm>
            <a:off x="2077637" y="1641697"/>
            <a:ext cx="157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BA6747-A767-D22E-E2C7-EB44F9DA5ACC}"/>
              </a:ext>
            </a:extLst>
          </p:cNvPr>
          <p:cNvCxnSpPr>
            <a:cxnSpLocks/>
          </p:cNvCxnSpPr>
          <p:nvPr/>
        </p:nvCxnSpPr>
        <p:spPr>
          <a:xfrm>
            <a:off x="1797749" y="2068578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6E8FEA-A6BF-0C4D-F5BF-B8AD41F9B014}"/>
              </a:ext>
            </a:extLst>
          </p:cNvPr>
          <p:cNvCxnSpPr>
            <a:cxnSpLocks/>
          </p:cNvCxnSpPr>
          <p:nvPr/>
        </p:nvCxnSpPr>
        <p:spPr>
          <a:xfrm>
            <a:off x="1794610" y="2591798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45E37B-AFA2-BC42-7963-3CDEEC15B19F}"/>
              </a:ext>
            </a:extLst>
          </p:cNvPr>
          <p:cNvSpPr txBox="1"/>
          <p:nvPr/>
        </p:nvSpPr>
        <p:spPr>
          <a:xfrm>
            <a:off x="1797749" y="2068578"/>
            <a:ext cx="1091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-start: String</a:t>
            </a:r>
          </a:p>
          <a:p>
            <a:r>
              <a:rPr lang="en-US" sz="1400" dirty="0"/>
              <a:t>-end: String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C1D97-85A4-C09C-D191-D504194F0585}"/>
              </a:ext>
            </a:extLst>
          </p:cNvPr>
          <p:cNvSpPr txBox="1"/>
          <p:nvPr/>
        </p:nvSpPr>
        <p:spPr>
          <a:xfrm>
            <a:off x="1788930" y="2594788"/>
            <a:ext cx="18133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toSaveString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getStart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getEnd</a:t>
            </a:r>
            <a:r>
              <a:rPr lang="en-US" sz="1400" dirty="0"/>
              <a:t>(): String</a:t>
            </a:r>
          </a:p>
          <a:p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148DC-1981-2682-F961-D6593777458A}"/>
              </a:ext>
            </a:extLst>
          </p:cNvPr>
          <p:cNvSpPr/>
          <p:nvPr/>
        </p:nvSpPr>
        <p:spPr>
          <a:xfrm>
            <a:off x="9085323" y="14411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449096-FA50-6727-7D3B-0914E0B9C965}"/>
              </a:ext>
            </a:extLst>
          </p:cNvPr>
          <p:cNvSpPr/>
          <p:nvPr/>
        </p:nvSpPr>
        <p:spPr>
          <a:xfrm>
            <a:off x="9085325" y="1441153"/>
            <a:ext cx="2136053" cy="2087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09AC8-7D7C-8E57-EB31-520BEE111AAB}"/>
              </a:ext>
            </a:extLst>
          </p:cNvPr>
          <p:cNvSpPr txBox="1"/>
          <p:nvPr/>
        </p:nvSpPr>
        <p:spPr>
          <a:xfrm>
            <a:off x="9365212" y="1559557"/>
            <a:ext cx="157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Deadline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928A99-31C2-0057-1E6B-D78703117A97}"/>
              </a:ext>
            </a:extLst>
          </p:cNvPr>
          <p:cNvCxnSpPr>
            <a:cxnSpLocks/>
          </p:cNvCxnSpPr>
          <p:nvPr/>
        </p:nvCxnSpPr>
        <p:spPr>
          <a:xfrm>
            <a:off x="9085324" y="1986438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AFC4B7-55A2-6FD2-F55E-159096E98BAB}"/>
              </a:ext>
            </a:extLst>
          </p:cNvPr>
          <p:cNvCxnSpPr>
            <a:cxnSpLocks/>
          </p:cNvCxnSpPr>
          <p:nvPr/>
        </p:nvCxnSpPr>
        <p:spPr>
          <a:xfrm>
            <a:off x="9076505" y="2479786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485748-3A53-EC88-C21A-F68921DAF75A}"/>
              </a:ext>
            </a:extLst>
          </p:cNvPr>
          <p:cNvSpPr txBox="1"/>
          <p:nvPr/>
        </p:nvSpPr>
        <p:spPr>
          <a:xfrm>
            <a:off x="9085324" y="1986438"/>
            <a:ext cx="929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-by: String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1996B4-0FD7-6D9F-6518-FEBEF8912627}"/>
              </a:ext>
            </a:extLst>
          </p:cNvPr>
          <p:cNvSpPr txBox="1"/>
          <p:nvPr/>
        </p:nvSpPr>
        <p:spPr>
          <a:xfrm>
            <a:off x="9076505" y="2512648"/>
            <a:ext cx="1813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toSaveString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getDeadline</a:t>
            </a:r>
            <a:r>
              <a:rPr lang="en-US" sz="1400" dirty="0"/>
              <a:t>(): String</a:t>
            </a:r>
          </a:p>
          <a:p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4E21C8-F86E-1205-A123-46458FA86E13}"/>
              </a:ext>
            </a:extLst>
          </p:cNvPr>
          <p:cNvSpPr/>
          <p:nvPr/>
        </p:nvSpPr>
        <p:spPr>
          <a:xfrm>
            <a:off x="5367179" y="14411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110E51-C13A-9EE5-30B5-0F27CACD6201}"/>
              </a:ext>
            </a:extLst>
          </p:cNvPr>
          <p:cNvSpPr/>
          <p:nvPr/>
        </p:nvSpPr>
        <p:spPr>
          <a:xfrm>
            <a:off x="5367181" y="1441650"/>
            <a:ext cx="2159845" cy="466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E3FA94-1B4C-DE5E-9D61-9B5A66076C33}"/>
              </a:ext>
            </a:extLst>
          </p:cNvPr>
          <p:cNvSpPr txBox="1"/>
          <p:nvPr/>
        </p:nvSpPr>
        <p:spPr>
          <a:xfrm>
            <a:off x="5647068" y="1559557"/>
            <a:ext cx="157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C310C7-93A2-6559-1DBC-6F49B98387DE}"/>
              </a:ext>
            </a:extLst>
          </p:cNvPr>
          <p:cNvCxnSpPr>
            <a:cxnSpLocks/>
          </p:cNvCxnSpPr>
          <p:nvPr/>
        </p:nvCxnSpPr>
        <p:spPr>
          <a:xfrm>
            <a:off x="5367180" y="1986438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8E3335-7789-8146-CB02-ED7DA654E5C0}"/>
              </a:ext>
            </a:extLst>
          </p:cNvPr>
          <p:cNvCxnSpPr>
            <a:cxnSpLocks/>
          </p:cNvCxnSpPr>
          <p:nvPr/>
        </p:nvCxnSpPr>
        <p:spPr>
          <a:xfrm>
            <a:off x="5364039" y="2948854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AF6AFB-3CDD-4765-86BA-44E07359A6EB}"/>
              </a:ext>
            </a:extLst>
          </p:cNvPr>
          <p:cNvSpPr txBox="1"/>
          <p:nvPr/>
        </p:nvSpPr>
        <p:spPr>
          <a:xfrm>
            <a:off x="5367180" y="1986438"/>
            <a:ext cx="1573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/>
              <a:t>taskCount</a:t>
            </a:r>
            <a:r>
              <a:rPr lang="en-US" sz="1400" dirty="0"/>
              <a:t>: int</a:t>
            </a:r>
          </a:p>
          <a:p>
            <a:r>
              <a:rPr lang="en-US" sz="1400" dirty="0"/>
              <a:t>-description: String</a:t>
            </a:r>
          </a:p>
          <a:p>
            <a:r>
              <a:rPr lang="en-US" sz="1400" dirty="0"/>
              <a:t>-priority: int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isDone</a:t>
            </a:r>
            <a:r>
              <a:rPr lang="en-US" sz="1400" dirty="0"/>
              <a:t>: </a:t>
            </a:r>
            <a:r>
              <a:rPr lang="en-US" sz="1400" dirty="0" err="1"/>
              <a:t>boolean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59BFF3-E2C0-3AE8-416A-93DB54DBD7BD}"/>
              </a:ext>
            </a:extLst>
          </p:cNvPr>
          <p:cNvSpPr txBox="1"/>
          <p:nvPr/>
        </p:nvSpPr>
        <p:spPr>
          <a:xfrm>
            <a:off x="5364039" y="2974735"/>
            <a:ext cx="22340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setPriority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clearCount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markAsDone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markAsNotDone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getStatusIcon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toSaveString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getDescription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getPriority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returnPriority</a:t>
            </a:r>
            <a:r>
              <a:rPr lang="en-US" sz="1400" dirty="0"/>
              <a:t>(): int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incrementCount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decrementCount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getTaskCount</a:t>
            </a:r>
            <a:r>
              <a:rPr lang="en-US" sz="1400" dirty="0"/>
              <a:t>(): int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getDoneCondition</a:t>
            </a:r>
            <a:r>
              <a:rPr lang="en-US" sz="1400" dirty="0"/>
              <a:t>(): String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CC389B7-18B1-3237-7652-18A6DD153974}"/>
              </a:ext>
            </a:extLst>
          </p:cNvPr>
          <p:cNvCxnSpPr/>
          <p:nvPr/>
        </p:nvCxnSpPr>
        <p:spPr>
          <a:xfrm>
            <a:off x="2926724" y="3754533"/>
            <a:ext cx="0" cy="5105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76A68FC-10C8-A2DD-AEFD-DC5463D595E4}"/>
              </a:ext>
            </a:extLst>
          </p:cNvPr>
          <p:cNvSpPr/>
          <p:nvPr/>
        </p:nvSpPr>
        <p:spPr>
          <a:xfrm>
            <a:off x="2745760" y="3607351"/>
            <a:ext cx="361927" cy="16008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EEE847-667A-ED34-E974-0195AE36C8F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0089002" y="3685969"/>
            <a:ext cx="10327" cy="5685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40702A49-5FAD-2758-CD97-139E90B0B444}"/>
              </a:ext>
            </a:extLst>
          </p:cNvPr>
          <p:cNvSpPr/>
          <p:nvPr/>
        </p:nvSpPr>
        <p:spPr>
          <a:xfrm>
            <a:off x="9918365" y="3538787"/>
            <a:ext cx="361927" cy="16008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D243EA-5F26-D841-BE6D-244C59CE7DCC}"/>
              </a:ext>
            </a:extLst>
          </p:cNvPr>
          <p:cNvCxnSpPr>
            <a:cxnSpLocks/>
          </p:cNvCxnSpPr>
          <p:nvPr/>
        </p:nvCxnSpPr>
        <p:spPr>
          <a:xfrm flipH="1">
            <a:off x="5054600" y="444386"/>
            <a:ext cx="8781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C755AE2-61CB-01C5-56F0-444E0EE79F4C}"/>
              </a:ext>
            </a:extLst>
          </p:cNvPr>
          <p:cNvSpPr/>
          <p:nvPr/>
        </p:nvSpPr>
        <p:spPr>
          <a:xfrm rot="5400000">
            <a:off x="5831860" y="372116"/>
            <a:ext cx="361927" cy="16008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467B80-148E-1947-A209-F548ACDFD3F4}"/>
              </a:ext>
            </a:extLst>
          </p:cNvPr>
          <p:cNvCxnSpPr>
            <a:cxnSpLocks/>
          </p:cNvCxnSpPr>
          <p:nvPr/>
        </p:nvCxnSpPr>
        <p:spPr>
          <a:xfrm flipH="1">
            <a:off x="3930661" y="1788738"/>
            <a:ext cx="12676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C301A6F3-3A47-7BB5-FEC7-B61A45B75E91}"/>
              </a:ext>
            </a:extLst>
          </p:cNvPr>
          <p:cNvSpPr/>
          <p:nvPr/>
        </p:nvSpPr>
        <p:spPr>
          <a:xfrm rot="5400000">
            <a:off x="5097353" y="1716468"/>
            <a:ext cx="361927" cy="16008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BC1B71-E9CD-B72A-0DBA-805DF4A357E9}"/>
              </a:ext>
            </a:extLst>
          </p:cNvPr>
          <p:cNvCxnSpPr>
            <a:cxnSpLocks/>
          </p:cNvCxnSpPr>
          <p:nvPr/>
        </p:nvCxnSpPr>
        <p:spPr>
          <a:xfrm flipH="1">
            <a:off x="7677820" y="1739441"/>
            <a:ext cx="13986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6966CFE-2F4A-E6B5-1388-D08939A82D82}"/>
              </a:ext>
            </a:extLst>
          </p:cNvPr>
          <p:cNvSpPr/>
          <p:nvPr/>
        </p:nvSpPr>
        <p:spPr>
          <a:xfrm rot="16200000">
            <a:off x="7416814" y="1660479"/>
            <a:ext cx="361927" cy="16008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975450-4A91-72F5-94F8-9286A59B9ADC}"/>
              </a:ext>
            </a:extLst>
          </p:cNvPr>
          <p:cNvSpPr/>
          <p:nvPr/>
        </p:nvSpPr>
        <p:spPr>
          <a:xfrm>
            <a:off x="545545" y="377504"/>
            <a:ext cx="860567" cy="3020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:Parser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DDAC9-4A2B-5B80-A485-E54E3239134C}"/>
              </a:ext>
            </a:extLst>
          </p:cNvPr>
          <p:cNvSpPr/>
          <p:nvPr/>
        </p:nvSpPr>
        <p:spPr>
          <a:xfrm>
            <a:off x="2467763" y="377504"/>
            <a:ext cx="813732" cy="3020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BA236-5688-B76C-40D5-D82C259DE51F}"/>
              </a:ext>
            </a:extLst>
          </p:cNvPr>
          <p:cNvSpPr/>
          <p:nvPr/>
        </p:nvSpPr>
        <p:spPr>
          <a:xfrm>
            <a:off x="8153084" y="377504"/>
            <a:ext cx="975158" cy="3020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9D9ED-E313-758F-B4CE-ABE35859008C}"/>
              </a:ext>
            </a:extLst>
          </p:cNvPr>
          <p:cNvSpPr/>
          <p:nvPr/>
        </p:nvSpPr>
        <p:spPr>
          <a:xfrm>
            <a:off x="6279163" y="377504"/>
            <a:ext cx="813732" cy="3020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1F886F-AE13-9D8C-0324-0BEC3E02ED65}"/>
              </a:ext>
            </a:extLst>
          </p:cNvPr>
          <p:cNvSpPr/>
          <p:nvPr/>
        </p:nvSpPr>
        <p:spPr>
          <a:xfrm>
            <a:off x="4353422" y="383176"/>
            <a:ext cx="990718" cy="3020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:TaskList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AF19C-D9D9-0FE7-FFDA-23843CB8874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56606" y="679507"/>
            <a:ext cx="19223" cy="58303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ECC557-D3D1-C9C6-C659-8784254D43F8}"/>
              </a:ext>
            </a:extLst>
          </p:cNvPr>
          <p:cNvCxnSpPr/>
          <p:nvPr/>
        </p:nvCxnSpPr>
        <p:spPr>
          <a:xfrm>
            <a:off x="2868337" y="679508"/>
            <a:ext cx="4194" cy="58303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619AC-31DB-2C88-605F-418B5C8B72E5}"/>
              </a:ext>
            </a:extLst>
          </p:cNvPr>
          <p:cNvCxnSpPr/>
          <p:nvPr/>
        </p:nvCxnSpPr>
        <p:spPr>
          <a:xfrm>
            <a:off x="8640663" y="679508"/>
            <a:ext cx="4194" cy="58303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969A77-EE80-FC3E-E4D2-8A08C0634BCC}"/>
              </a:ext>
            </a:extLst>
          </p:cNvPr>
          <p:cNvCxnSpPr/>
          <p:nvPr/>
        </p:nvCxnSpPr>
        <p:spPr>
          <a:xfrm>
            <a:off x="6680437" y="679508"/>
            <a:ext cx="4194" cy="58303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0306C-64FA-1572-CC87-5898136C80DF}"/>
              </a:ext>
            </a:extLst>
          </p:cNvPr>
          <p:cNvCxnSpPr/>
          <p:nvPr/>
        </p:nvCxnSpPr>
        <p:spPr>
          <a:xfrm>
            <a:off x="4829262" y="679508"/>
            <a:ext cx="4194" cy="58303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DEF40-EE55-8F3D-83F1-34AD7A468DF3}"/>
              </a:ext>
            </a:extLst>
          </p:cNvPr>
          <p:cNvSpPr/>
          <p:nvPr/>
        </p:nvSpPr>
        <p:spPr>
          <a:xfrm>
            <a:off x="2785145" y="906011"/>
            <a:ext cx="184554" cy="54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26EFF-A2B7-77FC-7BF5-D849E09C5001}"/>
              </a:ext>
            </a:extLst>
          </p:cNvPr>
          <p:cNvCxnSpPr/>
          <p:nvPr/>
        </p:nvCxnSpPr>
        <p:spPr>
          <a:xfrm>
            <a:off x="968929" y="906011"/>
            <a:ext cx="1816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A56D40-C2D3-7E9A-02F0-898A8E4BE16A}"/>
              </a:ext>
            </a:extLst>
          </p:cNvPr>
          <p:cNvSpPr txBox="1"/>
          <p:nvPr/>
        </p:nvSpPr>
        <p:spPr>
          <a:xfrm>
            <a:off x="1382991" y="662730"/>
            <a:ext cx="909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listClasses()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1CBA3E-4A9C-B807-E268-2D9D62C42A9B}"/>
              </a:ext>
            </a:extLst>
          </p:cNvPr>
          <p:cNvSpPr/>
          <p:nvPr/>
        </p:nvSpPr>
        <p:spPr>
          <a:xfrm>
            <a:off x="2881622" y="5159229"/>
            <a:ext cx="184554" cy="402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739646-4555-7B62-4927-B5F29380FB87}"/>
              </a:ext>
            </a:extLst>
          </p:cNvPr>
          <p:cNvSpPr/>
          <p:nvPr/>
        </p:nvSpPr>
        <p:spPr>
          <a:xfrm>
            <a:off x="2877422" y="5834542"/>
            <a:ext cx="184554" cy="402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19018-454A-9D48-CE98-9C42DA7129DE}"/>
              </a:ext>
            </a:extLst>
          </p:cNvPr>
          <p:cNvSpPr/>
          <p:nvPr/>
        </p:nvSpPr>
        <p:spPr>
          <a:xfrm>
            <a:off x="4741177" y="1161954"/>
            <a:ext cx="180360" cy="3728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C95210-3D24-D68F-B211-3EB50AFB96AE}"/>
              </a:ext>
            </a:extLst>
          </p:cNvPr>
          <p:cNvCxnSpPr>
            <a:cxnSpLocks/>
          </p:cNvCxnSpPr>
          <p:nvPr/>
        </p:nvCxnSpPr>
        <p:spPr>
          <a:xfrm>
            <a:off x="2969699" y="1161954"/>
            <a:ext cx="1771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17734E-46BA-E443-B6EE-494A956E171B}"/>
              </a:ext>
            </a:extLst>
          </p:cNvPr>
          <p:cNvSpPr txBox="1"/>
          <p:nvPr/>
        </p:nvSpPr>
        <p:spPr>
          <a:xfrm>
            <a:off x="3495724" y="906011"/>
            <a:ext cx="719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refresh()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E68995-B941-1F9D-90FA-EA566C37691B}"/>
              </a:ext>
            </a:extLst>
          </p:cNvPr>
          <p:cNvSpPr/>
          <p:nvPr/>
        </p:nvSpPr>
        <p:spPr>
          <a:xfrm>
            <a:off x="6590257" y="1413624"/>
            <a:ext cx="180360" cy="4067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2D2284-3C3A-B9F8-69AC-D55C3FB91089}"/>
              </a:ext>
            </a:extLst>
          </p:cNvPr>
          <p:cNvCxnSpPr>
            <a:cxnSpLocks/>
          </p:cNvCxnSpPr>
          <p:nvPr/>
        </p:nvCxnSpPr>
        <p:spPr>
          <a:xfrm>
            <a:off x="4921537" y="1410906"/>
            <a:ext cx="166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5D8DC2-8B95-CD7F-91D8-9144819BF66B}"/>
              </a:ext>
            </a:extLst>
          </p:cNvPr>
          <p:cNvSpPr txBox="1"/>
          <p:nvPr/>
        </p:nvSpPr>
        <p:spPr>
          <a:xfrm>
            <a:off x="5328311" y="1161954"/>
            <a:ext cx="95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clearCount()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1B022-50E7-D0A8-CF6E-48DB00E5431A}"/>
              </a:ext>
            </a:extLst>
          </p:cNvPr>
          <p:cNvCxnSpPr>
            <a:cxnSpLocks/>
          </p:cNvCxnSpPr>
          <p:nvPr/>
        </p:nvCxnSpPr>
        <p:spPr>
          <a:xfrm flipH="1">
            <a:off x="4921537" y="1820411"/>
            <a:ext cx="166872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F8368E-2E8E-923B-6EAB-54A6FB9E64C2}"/>
              </a:ext>
            </a:extLst>
          </p:cNvPr>
          <p:cNvSpPr/>
          <p:nvPr/>
        </p:nvSpPr>
        <p:spPr>
          <a:xfrm>
            <a:off x="8552580" y="2137260"/>
            <a:ext cx="180360" cy="2583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E6BE3B-7E00-E203-43BB-680F84402B26}"/>
              </a:ext>
            </a:extLst>
          </p:cNvPr>
          <p:cNvCxnSpPr>
            <a:cxnSpLocks/>
          </p:cNvCxnSpPr>
          <p:nvPr/>
        </p:nvCxnSpPr>
        <p:spPr>
          <a:xfrm>
            <a:off x="4921537" y="2137260"/>
            <a:ext cx="3631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7748D9C-6BA1-70DC-CC36-01E460FA73DB}"/>
              </a:ext>
            </a:extLst>
          </p:cNvPr>
          <p:cNvSpPr txBox="1"/>
          <p:nvPr/>
        </p:nvSpPr>
        <p:spPr>
          <a:xfrm>
            <a:off x="7065602" y="1860261"/>
            <a:ext cx="751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tryLoad()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A3545A-B33F-19AC-2AA9-44F411F5860D}"/>
              </a:ext>
            </a:extLst>
          </p:cNvPr>
          <p:cNvSpPr/>
          <p:nvPr/>
        </p:nvSpPr>
        <p:spPr>
          <a:xfrm>
            <a:off x="8643807" y="2478783"/>
            <a:ext cx="176167" cy="19965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ACA4C8-6542-1686-7FCA-FCA3BBC9EB87}"/>
              </a:ext>
            </a:extLst>
          </p:cNvPr>
          <p:cNvSpPr/>
          <p:nvPr/>
        </p:nvSpPr>
        <p:spPr>
          <a:xfrm>
            <a:off x="8731891" y="2999104"/>
            <a:ext cx="178263" cy="960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476A9D9-825A-7C46-8C96-4DECA906BCAC}"/>
              </a:ext>
            </a:extLst>
          </p:cNvPr>
          <p:cNvCxnSpPr/>
          <p:nvPr/>
        </p:nvCxnSpPr>
        <p:spPr>
          <a:xfrm>
            <a:off x="8731890" y="2315361"/>
            <a:ext cx="35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A5513D1-A308-2249-6AA3-59B972D332FA}"/>
              </a:ext>
            </a:extLst>
          </p:cNvPr>
          <p:cNvCxnSpPr/>
          <p:nvPr/>
        </p:nvCxnSpPr>
        <p:spPr>
          <a:xfrm>
            <a:off x="9085277" y="2315361"/>
            <a:ext cx="0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867790A-B501-C88F-28B2-0ED436DC733A}"/>
              </a:ext>
            </a:extLst>
          </p:cNvPr>
          <p:cNvCxnSpPr/>
          <p:nvPr/>
        </p:nvCxnSpPr>
        <p:spPr>
          <a:xfrm flipH="1">
            <a:off x="8819974" y="2382473"/>
            <a:ext cx="265303" cy="9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6F02A74-4F6B-0B3E-C847-1A91AC4014CA}"/>
              </a:ext>
            </a:extLst>
          </p:cNvPr>
          <p:cNvSpPr txBox="1"/>
          <p:nvPr/>
        </p:nvSpPr>
        <p:spPr>
          <a:xfrm>
            <a:off x="8717326" y="2063285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load()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30403D-97AF-8AB9-648C-C305296730BA}"/>
              </a:ext>
            </a:extLst>
          </p:cNvPr>
          <p:cNvCxnSpPr/>
          <p:nvPr/>
        </p:nvCxnSpPr>
        <p:spPr>
          <a:xfrm>
            <a:off x="8815022" y="2835682"/>
            <a:ext cx="35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68BFBC0-1058-8783-CA03-86FA2A9F1A4F}"/>
              </a:ext>
            </a:extLst>
          </p:cNvPr>
          <p:cNvCxnSpPr/>
          <p:nvPr/>
        </p:nvCxnSpPr>
        <p:spPr>
          <a:xfrm>
            <a:off x="9168409" y="2835682"/>
            <a:ext cx="0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D422A4-3708-964F-D57B-141EA410691B}"/>
              </a:ext>
            </a:extLst>
          </p:cNvPr>
          <p:cNvCxnSpPr/>
          <p:nvPr/>
        </p:nvCxnSpPr>
        <p:spPr>
          <a:xfrm flipH="1">
            <a:off x="8903106" y="2902794"/>
            <a:ext cx="265303" cy="9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8E323D-B94E-6FFA-F7E7-7D74807011A8}"/>
              </a:ext>
            </a:extLst>
          </p:cNvPr>
          <p:cNvSpPr txBox="1"/>
          <p:nvPr/>
        </p:nvSpPr>
        <p:spPr>
          <a:xfrm>
            <a:off x="8815022" y="2585496"/>
            <a:ext cx="817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loadTask()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0030B1-457A-E8F8-79FB-738A04BBB27B}"/>
              </a:ext>
            </a:extLst>
          </p:cNvPr>
          <p:cNvCxnSpPr>
            <a:cxnSpLocks/>
          </p:cNvCxnSpPr>
          <p:nvPr/>
        </p:nvCxnSpPr>
        <p:spPr>
          <a:xfrm flipH="1">
            <a:off x="4921537" y="4720740"/>
            <a:ext cx="362196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556C6D-39B6-CADD-FA68-9D276B84F8A9}"/>
              </a:ext>
            </a:extLst>
          </p:cNvPr>
          <p:cNvCxnSpPr>
            <a:cxnSpLocks/>
          </p:cNvCxnSpPr>
          <p:nvPr/>
        </p:nvCxnSpPr>
        <p:spPr>
          <a:xfrm flipH="1">
            <a:off x="2969699" y="4883790"/>
            <a:ext cx="176099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E08440C-83BF-528F-5D86-F3659F223666}"/>
              </a:ext>
            </a:extLst>
          </p:cNvPr>
          <p:cNvCxnSpPr/>
          <p:nvPr/>
        </p:nvCxnSpPr>
        <p:spPr>
          <a:xfrm>
            <a:off x="2978780" y="4999343"/>
            <a:ext cx="35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E4AC0F-FF91-3044-F625-926EECC51023}"/>
              </a:ext>
            </a:extLst>
          </p:cNvPr>
          <p:cNvCxnSpPr/>
          <p:nvPr/>
        </p:nvCxnSpPr>
        <p:spPr>
          <a:xfrm>
            <a:off x="3332167" y="4999343"/>
            <a:ext cx="0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2CCAE40-5E59-749A-A413-3739106C7BE7}"/>
              </a:ext>
            </a:extLst>
          </p:cNvPr>
          <p:cNvCxnSpPr/>
          <p:nvPr/>
        </p:nvCxnSpPr>
        <p:spPr>
          <a:xfrm flipH="1">
            <a:off x="3066864" y="5066455"/>
            <a:ext cx="265303" cy="9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9F0FCEF-F1B1-49F7-EA1A-2EAD07442D67}"/>
              </a:ext>
            </a:extLst>
          </p:cNvPr>
          <p:cNvCxnSpPr/>
          <p:nvPr/>
        </p:nvCxnSpPr>
        <p:spPr>
          <a:xfrm>
            <a:off x="2978022" y="5674900"/>
            <a:ext cx="35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FD0EBB0-0680-46E7-8B3E-4C6FA7F2BB89}"/>
              </a:ext>
            </a:extLst>
          </p:cNvPr>
          <p:cNvCxnSpPr/>
          <p:nvPr/>
        </p:nvCxnSpPr>
        <p:spPr>
          <a:xfrm>
            <a:off x="3331409" y="5674900"/>
            <a:ext cx="0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38CE4E-DC18-3B01-DC26-95752C4279FF}"/>
              </a:ext>
            </a:extLst>
          </p:cNvPr>
          <p:cNvCxnSpPr/>
          <p:nvPr/>
        </p:nvCxnSpPr>
        <p:spPr>
          <a:xfrm flipH="1">
            <a:off x="3066106" y="5742012"/>
            <a:ext cx="265303" cy="9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B69F809-8D0C-C7F5-69DE-A3E6044444EB}"/>
              </a:ext>
            </a:extLst>
          </p:cNvPr>
          <p:cNvSpPr txBox="1"/>
          <p:nvPr/>
        </p:nvSpPr>
        <p:spPr>
          <a:xfrm>
            <a:off x="3287350" y="4927955"/>
            <a:ext cx="95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borderLine()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2727DC-3EAD-654D-DD4A-AB0303399A28}"/>
              </a:ext>
            </a:extLst>
          </p:cNvPr>
          <p:cNvSpPr txBox="1"/>
          <p:nvPr/>
        </p:nvSpPr>
        <p:spPr>
          <a:xfrm>
            <a:off x="3052891" y="5431457"/>
            <a:ext cx="95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borderLine()</a:t>
            </a:r>
          </a:p>
        </p:txBody>
      </p:sp>
    </p:spTree>
    <p:extLst>
      <p:ext uri="{BB962C8B-B14F-4D97-AF65-F5344CB8AC3E}">
        <p14:creationId xmlns:p14="http://schemas.microsoft.com/office/powerpoint/2010/main" val="381333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569</Words>
  <Application>Microsoft Office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Thant Aung Htet Nyan</dc:creator>
  <cp:lastModifiedBy>Gau Kiat Lok Jerald</cp:lastModifiedBy>
  <cp:revision>7</cp:revision>
  <dcterms:created xsi:type="dcterms:W3CDTF">2023-03-22T05:58:42Z</dcterms:created>
  <dcterms:modified xsi:type="dcterms:W3CDTF">2023-04-05T15:02:39Z</dcterms:modified>
</cp:coreProperties>
</file>