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2" r:id="rId6"/>
    <p:sldId id="267" r:id="rId7"/>
    <p:sldId id="268" r:id="rId8"/>
    <p:sldId id="263" r:id="rId9"/>
    <p:sldId id="257" r:id="rId10"/>
    <p:sldId id="259" r:id="rId11"/>
    <p:sldId id="260" r:id="rId12"/>
    <p:sldId id="261" r:id="rId13"/>
    <p:sldId id="266" r:id="rId14"/>
    <p:sldId id="269" r:id="rId15"/>
    <p:sldId id="265" r:id="rId16"/>
    <p:sldId id="258" r:id="rId17"/>
    <p:sldId id="264" r:id="rId18"/>
    <p:sldId id="270" r:id="rId19"/>
    <p:sldId id="271" r:id="rId2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63782-5B75-462F-9322-43CBDA4F856A}" v="116" dt="2023-04-06T06:48:23.836"/>
    <p1510:client id="{D0A8B601-4D2B-434B-981E-BF810189A185}" v="103" dt="2023-04-06T05:33:58.656"/>
    <p1510:client id="{D9443470-E113-4B4C-9008-4642353D9148}" v="343" dt="2023-04-06T01:00:58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60" d="100"/>
          <a:sy n="60" d="100"/>
        </p:scale>
        <p:origin x="72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6" indent="0" algn="ctr">
              <a:buNone/>
              <a:defRPr sz="2000"/>
            </a:lvl2pPr>
            <a:lvl3pPr marL="914433" indent="0" algn="ctr">
              <a:buNone/>
              <a:defRPr sz="1800"/>
            </a:lvl3pPr>
            <a:lvl4pPr marL="1371649" indent="0" algn="ctr">
              <a:buNone/>
              <a:defRPr sz="1600"/>
            </a:lvl4pPr>
            <a:lvl5pPr marL="1828866" indent="0" algn="ctr">
              <a:buNone/>
              <a:defRPr sz="1600"/>
            </a:lvl5pPr>
            <a:lvl6pPr marL="2286082" indent="0" algn="ctr">
              <a:buNone/>
              <a:defRPr sz="1600"/>
            </a:lvl6pPr>
            <a:lvl7pPr marL="2743299" indent="0" algn="ctr">
              <a:buNone/>
              <a:defRPr sz="1600"/>
            </a:lvl7pPr>
            <a:lvl8pPr marL="3200515" indent="0" algn="ctr">
              <a:buNone/>
              <a:defRPr sz="1600"/>
            </a:lvl8pPr>
            <a:lvl9pPr marL="3657732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6" indent="0">
              <a:buNone/>
              <a:defRPr sz="2000" b="1"/>
            </a:lvl2pPr>
            <a:lvl3pPr marL="914433" indent="0">
              <a:buNone/>
              <a:defRPr sz="1800" b="1"/>
            </a:lvl3pPr>
            <a:lvl4pPr marL="1371649" indent="0">
              <a:buNone/>
              <a:defRPr sz="1600" b="1"/>
            </a:lvl4pPr>
            <a:lvl5pPr marL="1828866" indent="0">
              <a:buNone/>
              <a:defRPr sz="1600" b="1"/>
            </a:lvl5pPr>
            <a:lvl6pPr marL="2286082" indent="0">
              <a:buNone/>
              <a:defRPr sz="1600" b="1"/>
            </a:lvl6pPr>
            <a:lvl7pPr marL="2743299" indent="0">
              <a:buNone/>
              <a:defRPr sz="1600" b="1"/>
            </a:lvl7pPr>
            <a:lvl8pPr marL="3200515" indent="0">
              <a:buNone/>
              <a:defRPr sz="1600" b="1"/>
            </a:lvl8pPr>
            <a:lvl9pPr marL="3657732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6" indent="0">
              <a:buNone/>
              <a:defRPr sz="2000" b="1"/>
            </a:lvl2pPr>
            <a:lvl3pPr marL="914433" indent="0">
              <a:buNone/>
              <a:defRPr sz="1800" b="1"/>
            </a:lvl3pPr>
            <a:lvl4pPr marL="1371649" indent="0">
              <a:buNone/>
              <a:defRPr sz="1600" b="1"/>
            </a:lvl4pPr>
            <a:lvl5pPr marL="1828866" indent="0">
              <a:buNone/>
              <a:defRPr sz="1600" b="1"/>
            </a:lvl5pPr>
            <a:lvl6pPr marL="2286082" indent="0">
              <a:buNone/>
              <a:defRPr sz="1600" b="1"/>
            </a:lvl6pPr>
            <a:lvl7pPr marL="2743299" indent="0">
              <a:buNone/>
              <a:defRPr sz="1600" b="1"/>
            </a:lvl7pPr>
            <a:lvl8pPr marL="3200515" indent="0">
              <a:buNone/>
              <a:defRPr sz="1600" b="1"/>
            </a:lvl8pPr>
            <a:lvl9pPr marL="3657732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6" indent="0">
              <a:buNone/>
              <a:defRPr sz="1400"/>
            </a:lvl2pPr>
            <a:lvl3pPr marL="914433" indent="0">
              <a:buNone/>
              <a:defRPr sz="1200"/>
            </a:lvl3pPr>
            <a:lvl4pPr marL="1371649" indent="0">
              <a:buNone/>
              <a:defRPr sz="1000"/>
            </a:lvl4pPr>
            <a:lvl5pPr marL="1828866" indent="0">
              <a:buNone/>
              <a:defRPr sz="1000"/>
            </a:lvl5pPr>
            <a:lvl6pPr marL="2286082" indent="0">
              <a:buNone/>
              <a:defRPr sz="1000"/>
            </a:lvl6pPr>
            <a:lvl7pPr marL="2743299" indent="0">
              <a:buNone/>
              <a:defRPr sz="1000"/>
            </a:lvl7pPr>
            <a:lvl8pPr marL="3200515" indent="0">
              <a:buNone/>
              <a:defRPr sz="1000"/>
            </a:lvl8pPr>
            <a:lvl9pPr marL="3657732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6" indent="0">
              <a:buNone/>
              <a:defRPr sz="2800"/>
            </a:lvl2pPr>
            <a:lvl3pPr marL="914433" indent="0">
              <a:buNone/>
              <a:defRPr sz="2400"/>
            </a:lvl3pPr>
            <a:lvl4pPr marL="1371649" indent="0">
              <a:buNone/>
              <a:defRPr sz="2000"/>
            </a:lvl4pPr>
            <a:lvl5pPr marL="1828866" indent="0">
              <a:buNone/>
              <a:defRPr sz="2000"/>
            </a:lvl5pPr>
            <a:lvl6pPr marL="2286082" indent="0">
              <a:buNone/>
              <a:defRPr sz="2000"/>
            </a:lvl6pPr>
            <a:lvl7pPr marL="2743299" indent="0">
              <a:buNone/>
              <a:defRPr sz="2000"/>
            </a:lvl7pPr>
            <a:lvl8pPr marL="3200515" indent="0">
              <a:buNone/>
              <a:defRPr sz="2000"/>
            </a:lvl8pPr>
            <a:lvl9pPr marL="3657732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6" indent="0">
              <a:buNone/>
              <a:defRPr sz="1400"/>
            </a:lvl2pPr>
            <a:lvl3pPr marL="914433" indent="0">
              <a:buNone/>
              <a:defRPr sz="1200"/>
            </a:lvl3pPr>
            <a:lvl4pPr marL="1371649" indent="0">
              <a:buNone/>
              <a:defRPr sz="1000"/>
            </a:lvl4pPr>
            <a:lvl5pPr marL="1828866" indent="0">
              <a:buNone/>
              <a:defRPr sz="1000"/>
            </a:lvl5pPr>
            <a:lvl6pPr marL="2286082" indent="0">
              <a:buNone/>
              <a:defRPr sz="1000"/>
            </a:lvl6pPr>
            <a:lvl7pPr marL="2743299" indent="0">
              <a:buNone/>
              <a:defRPr sz="1000"/>
            </a:lvl7pPr>
            <a:lvl8pPr marL="3200515" indent="0">
              <a:buNone/>
              <a:defRPr sz="1000"/>
            </a:lvl8pPr>
            <a:lvl9pPr marL="3657732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8" indent="-228608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1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8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4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1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7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3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0" indent="-228608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2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5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2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90144A59-C9D3-50D3-0FF4-DDA87F85C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518" y="792904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36B19-EB52-712B-ECB3-D35467E5925F}"/>
              </a:ext>
            </a:extLst>
          </p:cNvPr>
          <p:cNvSpPr txBox="1"/>
          <p:nvPr/>
        </p:nvSpPr>
        <p:spPr>
          <a:xfrm>
            <a:off x="919973" y="1662116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C8B565-A9B9-359E-6ABA-63ABB0C47B3D}"/>
              </a:ext>
            </a:extLst>
          </p:cNvPr>
          <p:cNvGrpSpPr/>
          <p:nvPr/>
        </p:nvGrpSpPr>
        <p:grpSpPr>
          <a:xfrm>
            <a:off x="553590" y="2592103"/>
            <a:ext cx="1654256" cy="534051"/>
            <a:chOff x="553590" y="2592103"/>
            <a:chExt cx="1654256" cy="5340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328B11-A680-CEA5-9995-B919918DE4D8}"/>
                </a:ext>
              </a:extLst>
            </p:cNvPr>
            <p:cNvSpPr/>
            <p:nvPr/>
          </p:nvSpPr>
          <p:spPr>
            <a:xfrm>
              <a:off x="553590" y="2592103"/>
              <a:ext cx="1654256" cy="53405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015580-9B55-6F95-687B-EB42385CBFC7}"/>
                </a:ext>
              </a:extLst>
            </p:cNvPr>
            <p:cNvSpPr txBox="1"/>
            <p:nvPr/>
          </p:nvSpPr>
          <p:spPr>
            <a:xfrm>
              <a:off x="794564" y="2670257"/>
              <a:ext cx="117882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UI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47C986-74B8-2E46-412B-6ED7FAA2A615}"/>
              </a:ext>
            </a:extLst>
          </p:cNvPr>
          <p:cNvGrpSpPr/>
          <p:nvPr/>
        </p:nvGrpSpPr>
        <p:grpSpPr>
          <a:xfrm>
            <a:off x="4291949" y="2592103"/>
            <a:ext cx="1654256" cy="534051"/>
            <a:chOff x="553590" y="2592103"/>
            <a:chExt cx="1654256" cy="5340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927FF9-7808-AF77-AA2A-E04CA932628E}"/>
                </a:ext>
              </a:extLst>
            </p:cNvPr>
            <p:cNvSpPr/>
            <p:nvPr/>
          </p:nvSpPr>
          <p:spPr>
            <a:xfrm>
              <a:off x="553590" y="2592103"/>
              <a:ext cx="1654256" cy="53405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211F4D-E775-75BE-329F-EAE02E459768}"/>
                </a:ext>
              </a:extLst>
            </p:cNvPr>
            <p:cNvSpPr txBox="1"/>
            <p:nvPr/>
          </p:nvSpPr>
          <p:spPr>
            <a:xfrm>
              <a:off x="794564" y="2670257"/>
              <a:ext cx="1178820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Command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5950A-5F52-133A-84DE-83B80E50E575}"/>
              </a:ext>
            </a:extLst>
          </p:cNvPr>
          <p:cNvGrpSpPr/>
          <p:nvPr/>
        </p:nvGrpSpPr>
        <p:grpSpPr>
          <a:xfrm>
            <a:off x="553590" y="4077026"/>
            <a:ext cx="1654256" cy="813099"/>
            <a:chOff x="553590" y="2592103"/>
            <a:chExt cx="1654256" cy="5340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688630-28A3-167D-C003-FCD20F9F30CB}"/>
                </a:ext>
              </a:extLst>
            </p:cNvPr>
            <p:cNvSpPr/>
            <p:nvPr/>
          </p:nvSpPr>
          <p:spPr>
            <a:xfrm>
              <a:off x="553590" y="2592103"/>
              <a:ext cx="1654256" cy="5340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EC4DD2-0DBE-6CFA-C9FC-E4A2C3158086}"/>
                </a:ext>
              </a:extLst>
            </p:cNvPr>
            <p:cNvSpPr txBox="1"/>
            <p:nvPr/>
          </p:nvSpPr>
          <p:spPr>
            <a:xfrm>
              <a:off x="794564" y="2670257"/>
              <a:ext cx="1178820" cy="242581"/>
            </a:xfrm>
            <a:prstGeom prst="rect">
              <a:avLst/>
            </a:prstGeom>
            <a:solidFill>
              <a:srgbClr val="FFFF0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 err="1">
                  <a:cs typeface="Calibri"/>
                </a:rPr>
                <a:t>LifeTracker</a:t>
              </a:r>
            </a:p>
          </p:txBody>
        </p:sp>
      </p:grp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AD372DD0-45D7-C8C4-61A2-414AB09D2D2C}"/>
              </a:ext>
            </a:extLst>
          </p:cNvPr>
          <p:cNvSpPr/>
          <p:nvPr/>
        </p:nvSpPr>
        <p:spPr>
          <a:xfrm>
            <a:off x="4265898" y="3979333"/>
            <a:ext cx="1706359" cy="781538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Storage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F39C7D-20DD-EA14-B4B2-0310D2821999}"/>
              </a:ext>
            </a:extLst>
          </p:cNvPr>
          <p:cNvGrpSpPr/>
          <p:nvPr/>
        </p:nvGrpSpPr>
        <p:grpSpPr>
          <a:xfrm>
            <a:off x="1445846" y="5640104"/>
            <a:ext cx="1654256" cy="534051"/>
            <a:chOff x="553590" y="2592103"/>
            <a:chExt cx="1654256" cy="53405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E155BF-D396-0E49-A6BB-A91FD8360907}"/>
                </a:ext>
              </a:extLst>
            </p:cNvPr>
            <p:cNvSpPr/>
            <p:nvPr/>
          </p:nvSpPr>
          <p:spPr>
            <a:xfrm>
              <a:off x="553590" y="2592103"/>
              <a:ext cx="1654256" cy="53405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67A4D1-45DD-BCDB-3689-B9AC9EFA68B4}"/>
                </a:ext>
              </a:extLst>
            </p:cNvPr>
            <p:cNvSpPr txBox="1"/>
            <p:nvPr/>
          </p:nvSpPr>
          <p:spPr>
            <a:xfrm>
              <a:off x="794564" y="2670257"/>
              <a:ext cx="117882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User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BA09CF-E834-9858-33E9-E8693A2E9081}"/>
              </a:ext>
            </a:extLst>
          </p:cNvPr>
          <p:cNvGrpSpPr/>
          <p:nvPr/>
        </p:nvGrpSpPr>
        <p:grpSpPr>
          <a:xfrm>
            <a:off x="3282461" y="5622482"/>
            <a:ext cx="1654256" cy="534051"/>
            <a:chOff x="2331590" y="2474872"/>
            <a:chExt cx="1654256" cy="53405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7F5D8A-F2D3-0FCC-618D-87C9A5AC54FC}"/>
                </a:ext>
              </a:extLst>
            </p:cNvPr>
            <p:cNvSpPr/>
            <p:nvPr/>
          </p:nvSpPr>
          <p:spPr>
            <a:xfrm>
              <a:off x="2331590" y="2474872"/>
              <a:ext cx="1654256" cy="53405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D44EC4-341B-AA45-23C1-34EB661A7641}"/>
                </a:ext>
              </a:extLst>
            </p:cNvPr>
            <p:cNvSpPr txBox="1"/>
            <p:nvPr/>
          </p:nvSpPr>
          <p:spPr>
            <a:xfrm>
              <a:off x="2572564" y="2533487"/>
              <a:ext cx="117882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Food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6706B6-B09C-0EAC-85F7-2C990498A1EE}"/>
              </a:ext>
            </a:extLst>
          </p:cNvPr>
          <p:cNvGrpSpPr/>
          <p:nvPr/>
        </p:nvGrpSpPr>
        <p:grpSpPr>
          <a:xfrm>
            <a:off x="5314462" y="5620565"/>
            <a:ext cx="1654256" cy="534051"/>
            <a:chOff x="553590" y="2592103"/>
            <a:chExt cx="1654256" cy="53405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7B922FE-1DD1-E49E-091A-8B992FA418E3}"/>
                </a:ext>
              </a:extLst>
            </p:cNvPr>
            <p:cNvSpPr/>
            <p:nvPr/>
          </p:nvSpPr>
          <p:spPr>
            <a:xfrm>
              <a:off x="553590" y="2592103"/>
              <a:ext cx="1654256" cy="53405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33DD9D-DAF7-904C-FA0F-26DE01433697}"/>
                </a:ext>
              </a:extLst>
            </p:cNvPr>
            <p:cNvSpPr txBox="1"/>
            <p:nvPr/>
          </p:nvSpPr>
          <p:spPr>
            <a:xfrm>
              <a:off x="794564" y="2670257"/>
              <a:ext cx="117882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Meal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750FE37-A413-ECB8-8707-98B5E0851417}"/>
              </a:ext>
            </a:extLst>
          </p:cNvPr>
          <p:cNvGrpSpPr/>
          <p:nvPr/>
        </p:nvGrpSpPr>
        <p:grpSpPr>
          <a:xfrm>
            <a:off x="7164103" y="5620565"/>
            <a:ext cx="1654256" cy="534051"/>
            <a:chOff x="553590" y="2592103"/>
            <a:chExt cx="1654256" cy="53405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4B334C-7D88-8E7C-8FBF-61154685728F}"/>
                </a:ext>
              </a:extLst>
            </p:cNvPr>
            <p:cNvSpPr/>
            <p:nvPr/>
          </p:nvSpPr>
          <p:spPr>
            <a:xfrm>
              <a:off x="553590" y="2592103"/>
              <a:ext cx="1654256" cy="53405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E707D1-D070-0F0E-2F7E-337559BC93FB}"/>
                </a:ext>
              </a:extLst>
            </p:cNvPr>
            <p:cNvSpPr txBox="1"/>
            <p:nvPr/>
          </p:nvSpPr>
          <p:spPr>
            <a:xfrm>
              <a:off x="794564" y="2670257"/>
              <a:ext cx="117882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cs typeface="Calibri"/>
                </a:rPr>
                <a:t>Exercise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F2BADE-AD05-8A11-7356-7AF9246DA487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 flipH="1">
            <a:off x="2272974" y="4760871"/>
            <a:ext cx="2846103" cy="8792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4B601-8E91-E827-E049-46B29573B036}"/>
              </a:ext>
            </a:extLst>
          </p:cNvPr>
          <p:cNvCxnSpPr>
            <a:cxnSpLocks/>
            <a:stCxn id="19" idx="3"/>
            <a:endCxn id="26" idx="0"/>
          </p:cNvCxnSpPr>
          <p:nvPr/>
        </p:nvCxnSpPr>
        <p:spPr>
          <a:xfrm flipH="1">
            <a:off x="4109589" y="4760872"/>
            <a:ext cx="1009488" cy="8616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CD8775-2CF4-CAD7-FAF6-A9032F595136}"/>
              </a:ext>
            </a:extLst>
          </p:cNvPr>
          <p:cNvCxnSpPr>
            <a:cxnSpLocks/>
            <a:stCxn id="19" idx="3"/>
            <a:endCxn id="29" idx="0"/>
          </p:cNvCxnSpPr>
          <p:nvPr/>
        </p:nvCxnSpPr>
        <p:spPr>
          <a:xfrm>
            <a:off x="5119078" y="4760871"/>
            <a:ext cx="1022513" cy="8596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9682A7-EE85-C4EC-AF6E-7B10350A1C04}"/>
              </a:ext>
            </a:extLst>
          </p:cNvPr>
          <p:cNvCxnSpPr>
            <a:cxnSpLocks/>
            <a:stCxn id="19" idx="3"/>
            <a:endCxn id="32" idx="0"/>
          </p:cNvCxnSpPr>
          <p:nvPr/>
        </p:nvCxnSpPr>
        <p:spPr>
          <a:xfrm>
            <a:off x="5119077" y="4760871"/>
            <a:ext cx="2872154" cy="8596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3956A4-76FA-AAE4-2FAF-C8359A9C0A7D}"/>
              </a:ext>
            </a:extLst>
          </p:cNvPr>
          <p:cNvCxnSpPr>
            <a:cxnSpLocks/>
            <a:stCxn id="14" idx="2"/>
            <a:endCxn id="19" idx="1"/>
          </p:cNvCxnSpPr>
          <p:nvPr/>
        </p:nvCxnSpPr>
        <p:spPr>
          <a:xfrm>
            <a:off x="5119077" y="3126154"/>
            <a:ext cx="0" cy="85317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93287B-2714-A486-0575-97CF8BE34895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2272974" y="3126154"/>
            <a:ext cx="2846103" cy="251394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AE8F990-DA96-2888-9EA2-6FAA13496F2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119077" y="3126155"/>
            <a:ext cx="1022512" cy="1112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7106DBB-83E7-5822-B64D-E8CA9E99F985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141590" y="4238369"/>
            <a:ext cx="1" cy="138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9103FB0-46BE-DED3-6E71-01495BD50D00}"/>
              </a:ext>
            </a:extLst>
          </p:cNvPr>
          <p:cNvCxnSpPr>
            <a:stCxn id="14" idx="2"/>
            <a:endCxn id="32" idx="0"/>
          </p:cNvCxnSpPr>
          <p:nvPr/>
        </p:nvCxnSpPr>
        <p:spPr>
          <a:xfrm>
            <a:off x="5119077" y="3126154"/>
            <a:ext cx="2872154" cy="249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6F2D231-256E-A159-9E37-6FD22E1F8B81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 flipV="1">
            <a:off x="4936718" y="5887590"/>
            <a:ext cx="377745" cy="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ecision 77">
            <a:extLst>
              <a:ext uri="{FF2B5EF4-FFF2-40B4-BE49-F238E27FC236}">
                <a16:creationId xmlns:a16="http://schemas.microsoft.com/office/drawing/2014/main" id="{61A0C9B4-6BFC-717F-FFBF-1D5DA0A06CBB}"/>
              </a:ext>
            </a:extLst>
          </p:cNvPr>
          <p:cNvSpPr/>
          <p:nvPr/>
        </p:nvSpPr>
        <p:spPr>
          <a:xfrm>
            <a:off x="5189505" y="5841789"/>
            <a:ext cx="124958" cy="9019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FDEBC3-9586-13B5-1A36-202DF6106058}"/>
              </a:ext>
            </a:extLst>
          </p:cNvPr>
          <p:cNvSpPr txBox="1"/>
          <p:nvPr/>
        </p:nvSpPr>
        <p:spPr>
          <a:xfrm>
            <a:off x="4982307" y="5675329"/>
            <a:ext cx="377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1..*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2B0565D-47F5-B849-12CB-C754CBD1212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207847" y="2859129"/>
            <a:ext cx="2084103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4448630-688C-30E4-DEFE-69B81E96EC6A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1380718" y="3126155"/>
            <a:ext cx="0" cy="95087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300B7FF-D368-5A04-E906-37F5BB4080EF}"/>
              </a:ext>
            </a:extLst>
          </p:cNvPr>
          <p:cNvCxnSpPr>
            <a:cxnSpLocks/>
            <a:stCxn id="17" idx="3"/>
            <a:endCxn id="19" idx="2"/>
          </p:cNvCxnSpPr>
          <p:nvPr/>
        </p:nvCxnSpPr>
        <p:spPr>
          <a:xfrm>
            <a:off x="2207847" y="4344053"/>
            <a:ext cx="2058051" cy="2605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2E558C0-EA0E-1C91-2513-847570EC0CE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380718" y="2031448"/>
            <a:ext cx="4429" cy="5606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B4BF-1761-33AE-ACEB-137A3FEA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9"/>
            <a:ext cx="10515600" cy="1325563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FilterCommand</a:t>
            </a:r>
            <a:r>
              <a:rPr lang="en-US" dirty="0">
                <a:cs typeface="Calibri Light"/>
              </a:rPr>
              <a:t> UML</a:t>
            </a:r>
            <a:endParaRPr lang="en-US" dirty="0"/>
          </a:p>
        </p:txBody>
      </p:sp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1B62F156-4F6B-4CF3-E7E4-68794B730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1049079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9C88B9-81BA-514D-51E4-DAB8A46A61C0}"/>
              </a:ext>
            </a:extLst>
          </p:cNvPr>
          <p:cNvSpPr txBox="1"/>
          <p:nvPr/>
        </p:nvSpPr>
        <p:spPr>
          <a:xfrm>
            <a:off x="884739" y="191829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951A2D-EE45-6E59-63CE-A997FB1BC938}"/>
              </a:ext>
            </a:extLst>
          </p:cNvPr>
          <p:cNvCxnSpPr/>
          <p:nvPr/>
        </p:nvCxnSpPr>
        <p:spPr>
          <a:xfrm flipV="1">
            <a:off x="1384910" y="2420923"/>
            <a:ext cx="214900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A45A5C9-569A-7A98-DC01-47475AE473B1}"/>
              </a:ext>
            </a:extLst>
          </p:cNvPr>
          <p:cNvSpPr/>
          <p:nvPr/>
        </p:nvSpPr>
        <p:spPr>
          <a:xfrm>
            <a:off x="2627536" y="1921133"/>
            <a:ext cx="1981403" cy="28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FilterCaloriesCommand</a:t>
            </a:r>
            <a:endParaRPr lang="en-US" sz="14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10D89D-19F7-860B-6B1C-3773EF238001}"/>
              </a:ext>
            </a:extLst>
          </p:cNvPr>
          <p:cNvSpPr txBox="1"/>
          <p:nvPr/>
        </p:nvSpPr>
        <p:spPr>
          <a:xfrm>
            <a:off x="1567203" y="2169495"/>
            <a:ext cx="9982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"filter"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8029DE-383E-3276-3FEA-B11FBE291C34}"/>
              </a:ext>
            </a:extLst>
          </p:cNvPr>
          <p:cNvCxnSpPr>
            <a:cxnSpLocks/>
          </p:cNvCxnSpPr>
          <p:nvPr/>
        </p:nvCxnSpPr>
        <p:spPr>
          <a:xfrm flipV="1">
            <a:off x="3700656" y="3519338"/>
            <a:ext cx="2673933" cy="184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959C55-024B-9A8A-019B-10186BE31E14}"/>
              </a:ext>
            </a:extLst>
          </p:cNvPr>
          <p:cNvCxnSpPr>
            <a:cxnSpLocks/>
          </p:cNvCxnSpPr>
          <p:nvPr/>
        </p:nvCxnSpPr>
        <p:spPr>
          <a:xfrm flipH="1">
            <a:off x="3670523" y="5343780"/>
            <a:ext cx="2711909" cy="978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B54543-D602-1F1A-0A8E-82AEDAB4C1E9}"/>
              </a:ext>
            </a:extLst>
          </p:cNvPr>
          <p:cNvCxnSpPr>
            <a:cxnSpLocks/>
          </p:cNvCxnSpPr>
          <p:nvPr/>
        </p:nvCxnSpPr>
        <p:spPr>
          <a:xfrm>
            <a:off x="6445125" y="2241848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6F9540-71E0-4612-643F-D7A0F3095B55}"/>
              </a:ext>
            </a:extLst>
          </p:cNvPr>
          <p:cNvSpPr/>
          <p:nvPr/>
        </p:nvSpPr>
        <p:spPr>
          <a:xfrm>
            <a:off x="6400083" y="3525010"/>
            <a:ext cx="104903" cy="181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96CC49-FCE9-0BA7-C6E0-C1A9D5313296}"/>
              </a:ext>
            </a:extLst>
          </p:cNvPr>
          <p:cNvSpPr/>
          <p:nvPr/>
        </p:nvSpPr>
        <p:spPr>
          <a:xfrm>
            <a:off x="5847054" y="1916304"/>
            <a:ext cx="1233953" cy="28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FoodStorage</a:t>
            </a:r>
            <a:endParaRPr lang="en-US" sz="1400" dirty="0" err="1">
              <a:latin typeface="Calibri"/>
              <a:cs typeface="Calibri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98CBA2-D58F-32EF-CF23-6112A4A0D244}"/>
              </a:ext>
            </a:extLst>
          </p:cNvPr>
          <p:cNvCxnSpPr>
            <a:cxnSpLocks/>
          </p:cNvCxnSpPr>
          <p:nvPr/>
        </p:nvCxnSpPr>
        <p:spPr>
          <a:xfrm flipH="1">
            <a:off x="3611395" y="2164749"/>
            <a:ext cx="7087" cy="4378747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DDDBB6A-5E9F-32A0-624A-AA35AC23DB60}"/>
              </a:ext>
            </a:extLst>
          </p:cNvPr>
          <p:cNvSpPr/>
          <p:nvPr/>
        </p:nvSpPr>
        <p:spPr>
          <a:xfrm>
            <a:off x="3538448" y="2421002"/>
            <a:ext cx="172356" cy="390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9E8DFD-FDD7-3BF5-FA7E-C682594B7CDA}"/>
              </a:ext>
            </a:extLst>
          </p:cNvPr>
          <p:cNvCxnSpPr/>
          <p:nvPr/>
        </p:nvCxnSpPr>
        <p:spPr>
          <a:xfrm>
            <a:off x="1384076" y="2442561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0AFEC63-4BC7-9B9D-4687-A3DD744AD32D}"/>
              </a:ext>
            </a:extLst>
          </p:cNvPr>
          <p:cNvSpPr/>
          <p:nvPr/>
        </p:nvSpPr>
        <p:spPr>
          <a:xfrm>
            <a:off x="3610109" y="2758760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3456EB-5176-5D7C-C450-465C4A676D9C}"/>
              </a:ext>
            </a:extLst>
          </p:cNvPr>
          <p:cNvGrpSpPr/>
          <p:nvPr/>
        </p:nvGrpSpPr>
        <p:grpSpPr>
          <a:xfrm>
            <a:off x="3700678" y="2621000"/>
            <a:ext cx="310011" cy="451629"/>
            <a:chOff x="3328538" y="4086943"/>
            <a:chExt cx="310011" cy="45162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DADC5B9-FE3A-2281-7A2C-CC9E8691711C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05058C9-BF49-4612-D07D-A9927A1BECD7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DC7108B-5D45-48C7-E8B9-7D81BE2C90EE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DDB8190-3FC9-9911-7CD6-61A1001110FF}"/>
              </a:ext>
            </a:extLst>
          </p:cNvPr>
          <p:cNvSpPr txBox="1"/>
          <p:nvPr/>
        </p:nvSpPr>
        <p:spPr>
          <a:xfrm>
            <a:off x="3929220" y="2438889"/>
            <a:ext cx="9763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parseInput()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FF753B-9776-8923-F448-4B5022D15848}"/>
              </a:ext>
            </a:extLst>
          </p:cNvPr>
          <p:cNvSpPr txBox="1"/>
          <p:nvPr/>
        </p:nvSpPr>
        <p:spPr>
          <a:xfrm>
            <a:off x="4073876" y="3307237"/>
            <a:ext cx="20365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showCaloriesFilteredFood</a:t>
            </a:r>
            <a:r>
              <a:rPr lang="en-US" sz="1200" b="1" dirty="0"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3834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B4BF-1761-33AE-ACEB-137A3FEA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9"/>
            <a:ext cx="10515600" cy="1325563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NutritionCommand</a:t>
            </a:r>
            <a:r>
              <a:rPr lang="en-US" dirty="0">
                <a:cs typeface="Calibri Light"/>
              </a:rPr>
              <a:t> UML</a:t>
            </a:r>
            <a:endParaRPr lang="en-US" dirty="0"/>
          </a:p>
        </p:txBody>
      </p:sp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1B62F156-4F6B-4CF3-E7E4-68794B730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1049079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9C88B9-81BA-514D-51E4-DAB8A46A61C0}"/>
              </a:ext>
            </a:extLst>
          </p:cNvPr>
          <p:cNvSpPr txBox="1"/>
          <p:nvPr/>
        </p:nvSpPr>
        <p:spPr>
          <a:xfrm>
            <a:off x="884739" y="191829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951A2D-EE45-6E59-63CE-A997FB1BC938}"/>
              </a:ext>
            </a:extLst>
          </p:cNvPr>
          <p:cNvCxnSpPr/>
          <p:nvPr/>
        </p:nvCxnSpPr>
        <p:spPr>
          <a:xfrm flipV="1">
            <a:off x="1384910" y="2420923"/>
            <a:ext cx="214900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A45A5C9-569A-7A98-DC01-47475AE473B1}"/>
              </a:ext>
            </a:extLst>
          </p:cNvPr>
          <p:cNvSpPr/>
          <p:nvPr/>
        </p:nvSpPr>
        <p:spPr>
          <a:xfrm>
            <a:off x="2627536" y="1921133"/>
            <a:ext cx="1981403" cy="28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NutritionCommand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10D89D-19F7-860B-6B1C-3773EF238001}"/>
              </a:ext>
            </a:extLst>
          </p:cNvPr>
          <p:cNvSpPr txBox="1"/>
          <p:nvPr/>
        </p:nvSpPr>
        <p:spPr>
          <a:xfrm>
            <a:off x="1567203" y="2169495"/>
            <a:ext cx="9982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“nutrition"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8029DE-383E-3276-3FEA-B11FBE291C34}"/>
              </a:ext>
            </a:extLst>
          </p:cNvPr>
          <p:cNvCxnSpPr>
            <a:cxnSpLocks/>
          </p:cNvCxnSpPr>
          <p:nvPr/>
        </p:nvCxnSpPr>
        <p:spPr>
          <a:xfrm flipV="1">
            <a:off x="3700656" y="3519338"/>
            <a:ext cx="2673933" cy="184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959C55-024B-9A8A-019B-10186BE31E14}"/>
              </a:ext>
            </a:extLst>
          </p:cNvPr>
          <p:cNvCxnSpPr>
            <a:cxnSpLocks/>
          </p:cNvCxnSpPr>
          <p:nvPr/>
        </p:nvCxnSpPr>
        <p:spPr>
          <a:xfrm flipH="1">
            <a:off x="3670523" y="5343780"/>
            <a:ext cx="2711909" cy="978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B54543-D602-1F1A-0A8E-82AEDAB4C1E9}"/>
              </a:ext>
            </a:extLst>
          </p:cNvPr>
          <p:cNvCxnSpPr>
            <a:cxnSpLocks/>
          </p:cNvCxnSpPr>
          <p:nvPr/>
        </p:nvCxnSpPr>
        <p:spPr>
          <a:xfrm>
            <a:off x="6445125" y="2241848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6F9540-71E0-4612-643F-D7A0F3095B55}"/>
              </a:ext>
            </a:extLst>
          </p:cNvPr>
          <p:cNvSpPr/>
          <p:nvPr/>
        </p:nvSpPr>
        <p:spPr>
          <a:xfrm>
            <a:off x="6400083" y="3525010"/>
            <a:ext cx="104903" cy="181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96CC49-FCE9-0BA7-C6E0-C1A9D5313296}"/>
              </a:ext>
            </a:extLst>
          </p:cNvPr>
          <p:cNvSpPr/>
          <p:nvPr/>
        </p:nvSpPr>
        <p:spPr>
          <a:xfrm>
            <a:off x="5847054" y="1916304"/>
            <a:ext cx="1233953" cy="28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FoodStorage</a:t>
            </a:r>
            <a:endParaRPr lang="en-US" sz="1400" dirty="0" err="1">
              <a:latin typeface="Calibri"/>
              <a:cs typeface="Calibri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98CBA2-D58F-32EF-CF23-6112A4A0D244}"/>
              </a:ext>
            </a:extLst>
          </p:cNvPr>
          <p:cNvCxnSpPr>
            <a:cxnSpLocks/>
          </p:cNvCxnSpPr>
          <p:nvPr/>
        </p:nvCxnSpPr>
        <p:spPr>
          <a:xfrm flipH="1">
            <a:off x="3611395" y="2164749"/>
            <a:ext cx="7087" cy="4378747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DDDBB6A-5E9F-32A0-624A-AA35AC23DB60}"/>
              </a:ext>
            </a:extLst>
          </p:cNvPr>
          <p:cNvSpPr/>
          <p:nvPr/>
        </p:nvSpPr>
        <p:spPr>
          <a:xfrm>
            <a:off x="3538448" y="2421002"/>
            <a:ext cx="172356" cy="390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9E8DFD-FDD7-3BF5-FA7E-C682594B7CDA}"/>
              </a:ext>
            </a:extLst>
          </p:cNvPr>
          <p:cNvCxnSpPr/>
          <p:nvPr/>
        </p:nvCxnSpPr>
        <p:spPr>
          <a:xfrm>
            <a:off x="1384076" y="2442561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0AFEC63-4BC7-9B9D-4687-A3DD744AD32D}"/>
              </a:ext>
            </a:extLst>
          </p:cNvPr>
          <p:cNvSpPr/>
          <p:nvPr/>
        </p:nvSpPr>
        <p:spPr>
          <a:xfrm>
            <a:off x="3610109" y="2758760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3456EB-5176-5D7C-C450-465C4A676D9C}"/>
              </a:ext>
            </a:extLst>
          </p:cNvPr>
          <p:cNvGrpSpPr/>
          <p:nvPr/>
        </p:nvGrpSpPr>
        <p:grpSpPr>
          <a:xfrm>
            <a:off x="3700678" y="2621000"/>
            <a:ext cx="310011" cy="451629"/>
            <a:chOff x="3328538" y="4086943"/>
            <a:chExt cx="310011" cy="45162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DADC5B9-FE3A-2281-7A2C-CC9E8691711C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05058C9-BF49-4612-D07D-A9927A1BECD7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DC7108B-5D45-48C7-E8B9-7D81BE2C90EE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DDB8190-3FC9-9911-7CD6-61A1001110FF}"/>
              </a:ext>
            </a:extLst>
          </p:cNvPr>
          <p:cNvSpPr txBox="1"/>
          <p:nvPr/>
        </p:nvSpPr>
        <p:spPr>
          <a:xfrm>
            <a:off x="3929220" y="2438889"/>
            <a:ext cx="9763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readLine</a:t>
            </a:r>
            <a:r>
              <a:rPr lang="en-US" sz="1200" b="1" dirty="0">
                <a:cs typeface="Calibri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DE0769-9076-545F-EAEC-301A2430D514}"/>
              </a:ext>
            </a:extLst>
          </p:cNvPr>
          <p:cNvSpPr/>
          <p:nvPr/>
        </p:nvSpPr>
        <p:spPr>
          <a:xfrm>
            <a:off x="3610109" y="5562920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8323A0-D71D-C458-FA59-7332965A6572}"/>
              </a:ext>
            </a:extLst>
          </p:cNvPr>
          <p:cNvGrpSpPr/>
          <p:nvPr/>
        </p:nvGrpSpPr>
        <p:grpSpPr>
          <a:xfrm>
            <a:off x="3700678" y="5425160"/>
            <a:ext cx="310011" cy="451629"/>
            <a:chOff x="3328538" y="4086943"/>
            <a:chExt cx="310011" cy="45162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7960BBD-4234-38DA-2442-976C495B6826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15B1E52-1C08-3904-D74D-E9D497D4A048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DE6F7E-0B48-FBD9-5142-E8373B24D263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714865D-2BF2-7CDF-464B-20AE0202C5E0}"/>
              </a:ext>
            </a:extLst>
          </p:cNvPr>
          <p:cNvSpPr txBox="1"/>
          <p:nvPr/>
        </p:nvSpPr>
        <p:spPr>
          <a:xfrm>
            <a:off x="3960322" y="5447635"/>
            <a:ext cx="9763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Print </a:t>
            </a:r>
            <a:r>
              <a:rPr lang="en-US" sz="1200" b="1">
                <a:cs typeface="Calibri"/>
              </a:rPr>
              <a:t>nutritional information</a:t>
            </a:r>
            <a:endParaRPr lang="en-US" sz="12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562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F669-C1B5-29BE-CEF1-486C10C9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153" y="37289"/>
            <a:ext cx="10515600" cy="1325563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ExamplesCommand</a:t>
            </a:r>
            <a:r>
              <a:rPr lang="en-US" dirty="0">
                <a:cs typeface="Calibri Light"/>
              </a:rPr>
              <a:t> UML</a:t>
            </a:r>
            <a:endParaRPr lang="en-US" dirty="0" err="1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C2AF43-5E68-A4E0-AA9A-DAAF2032D680}"/>
              </a:ext>
            </a:extLst>
          </p:cNvPr>
          <p:cNvCxnSpPr/>
          <p:nvPr/>
        </p:nvCxnSpPr>
        <p:spPr>
          <a:xfrm>
            <a:off x="1384076" y="2442561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4" descr="Man with solid fill">
            <a:extLst>
              <a:ext uri="{FF2B5EF4-FFF2-40B4-BE49-F238E27FC236}">
                <a16:creationId xmlns:a16="http://schemas.microsoft.com/office/drawing/2014/main" id="{227E4378-FCB6-D96C-729F-9F21B9F74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104907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BC4590-4719-9A3A-9A2B-DFA0139E96C4}"/>
              </a:ext>
            </a:extLst>
          </p:cNvPr>
          <p:cNvSpPr txBox="1"/>
          <p:nvPr/>
        </p:nvSpPr>
        <p:spPr>
          <a:xfrm>
            <a:off x="884739" y="191829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E49692-2318-B9DC-E12F-D424C2D1FF83}"/>
              </a:ext>
            </a:extLst>
          </p:cNvPr>
          <p:cNvCxnSpPr/>
          <p:nvPr/>
        </p:nvCxnSpPr>
        <p:spPr>
          <a:xfrm flipV="1">
            <a:off x="1393770" y="2420923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3C75B-29C1-294C-0C55-C0DCABB590A2}"/>
              </a:ext>
            </a:extLst>
          </p:cNvPr>
          <p:cNvSpPr/>
          <p:nvPr/>
        </p:nvSpPr>
        <p:spPr>
          <a:xfrm>
            <a:off x="2397163" y="1921133"/>
            <a:ext cx="1680148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ExamplesCommand</a:t>
            </a:r>
            <a:endParaRPr lang="en-US" sz="140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08583-CEF9-CB3C-BBC4-98E91C7FC8FE}"/>
              </a:ext>
            </a:extLst>
          </p:cNvPr>
          <p:cNvSpPr txBox="1"/>
          <p:nvPr/>
        </p:nvSpPr>
        <p:spPr>
          <a:xfrm>
            <a:off x="1567203" y="2169495"/>
            <a:ext cx="9982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"examples"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751585-241D-DE86-4EA2-D700C2060394}"/>
              </a:ext>
            </a:extLst>
          </p:cNvPr>
          <p:cNvCxnSpPr>
            <a:cxnSpLocks/>
          </p:cNvCxnSpPr>
          <p:nvPr/>
        </p:nvCxnSpPr>
        <p:spPr>
          <a:xfrm flipV="1">
            <a:off x="3293075" y="2952266"/>
            <a:ext cx="2284073" cy="9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2A2599-10E1-9A1F-8FD9-B7CD515C9B32}"/>
              </a:ext>
            </a:extLst>
          </p:cNvPr>
          <p:cNvCxnSpPr>
            <a:cxnSpLocks/>
          </p:cNvCxnSpPr>
          <p:nvPr/>
        </p:nvCxnSpPr>
        <p:spPr>
          <a:xfrm flipH="1">
            <a:off x="3333825" y="4758991"/>
            <a:ext cx="2171421" cy="186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B02BE0-A4D7-7CFD-E68D-DB9CF3A27D79}"/>
              </a:ext>
            </a:extLst>
          </p:cNvPr>
          <p:cNvCxnSpPr>
            <a:cxnSpLocks/>
          </p:cNvCxnSpPr>
          <p:nvPr/>
        </p:nvCxnSpPr>
        <p:spPr>
          <a:xfrm>
            <a:off x="5612242" y="2241848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25A6032-E59F-86E0-10A6-1723652F192A}"/>
              </a:ext>
            </a:extLst>
          </p:cNvPr>
          <p:cNvSpPr/>
          <p:nvPr/>
        </p:nvSpPr>
        <p:spPr>
          <a:xfrm>
            <a:off x="5567200" y="2957940"/>
            <a:ext cx="104903" cy="181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21A148-864F-C820-45DF-E93E441F87F7}"/>
              </a:ext>
            </a:extLst>
          </p:cNvPr>
          <p:cNvSpPr/>
          <p:nvPr/>
        </p:nvSpPr>
        <p:spPr>
          <a:xfrm>
            <a:off x="5085054" y="1898584"/>
            <a:ext cx="1056744" cy="28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latin typeface="Calibri"/>
                <a:cs typeface="Calibri"/>
              </a:rPr>
              <a:t>ExampleUi</a:t>
            </a:r>
            <a:endParaRPr lang="en-US" sz="1400">
              <a:latin typeface="Calibri"/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39BFAD-DCDE-0EF0-D70E-51E0B7E23BF7}"/>
              </a:ext>
            </a:extLst>
          </p:cNvPr>
          <p:cNvSpPr txBox="1"/>
          <p:nvPr/>
        </p:nvSpPr>
        <p:spPr>
          <a:xfrm>
            <a:off x="3338456" y="2713585"/>
            <a:ext cx="143401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printExamples</a:t>
            </a:r>
            <a:r>
              <a:rPr lang="en-US" sz="1200" b="1" dirty="0">
                <a:cs typeface="Calibri"/>
              </a:rPr>
              <a:t>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61DEE8-DB0A-314E-33B1-69960536A0B9}"/>
              </a:ext>
            </a:extLst>
          </p:cNvPr>
          <p:cNvCxnSpPr>
            <a:cxnSpLocks/>
          </p:cNvCxnSpPr>
          <p:nvPr/>
        </p:nvCxnSpPr>
        <p:spPr>
          <a:xfrm>
            <a:off x="3237482" y="2164749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F9F4E79-210D-CAB5-FCA7-7AE45DEFEBD3}"/>
              </a:ext>
            </a:extLst>
          </p:cNvPr>
          <p:cNvSpPr/>
          <p:nvPr/>
        </p:nvSpPr>
        <p:spPr>
          <a:xfrm>
            <a:off x="3148587" y="2421002"/>
            <a:ext cx="172356" cy="390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3B22CB5-FB94-1E12-541E-104EB24EEE8D}"/>
              </a:ext>
            </a:extLst>
          </p:cNvPr>
          <p:cNvGrpSpPr/>
          <p:nvPr/>
        </p:nvGrpSpPr>
        <p:grpSpPr>
          <a:xfrm>
            <a:off x="1749827" y="2713501"/>
            <a:ext cx="7729263" cy="3317326"/>
            <a:chOff x="3234531" y="2893218"/>
            <a:chExt cx="6242843" cy="277018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2DF0CDD-C235-D426-7105-58122C59CDC9}"/>
                </a:ext>
              </a:extLst>
            </p:cNvPr>
            <p:cNvSpPr/>
            <p:nvPr/>
          </p:nvSpPr>
          <p:spPr>
            <a:xfrm>
              <a:off x="3234531" y="2893218"/>
              <a:ext cx="6242843" cy="2770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E3277B3-91F2-A1E0-A2EB-AFACA4AA3F86}"/>
                </a:ext>
              </a:extLst>
            </p:cNvPr>
            <p:cNvSpPr txBox="1"/>
            <p:nvPr/>
          </p:nvSpPr>
          <p:spPr>
            <a:xfrm>
              <a:off x="3234907" y="2893218"/>
              <a:ext cx="431601" cy="2570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>
                  <a:solidFill>
                    <a:srgbClr val="FF0000"/>
                  </a:solidFill>
                  <a:cs typeface="Calibri"/>
                </a:rPr>
                <a:t>alt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D5EBDBF-22BA-8A1C-AED2-A26EC340A153}"/>
              </a:ext>
            </a:extLst>
          </p:cNvPr>
          <p:cNvSpPr txBox="1"/>
          <p:nvPr/>
        </p:nvSpPr>
        <p:spPr>
          <a:xfrm>
            <a:off x="1751654" y="3028194"/>
            <a:ext cx="11839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["meal"]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20E8C2B-03C6-0967-8CC8-AA25295AEEAC}"/>
              </a:ext>
            </a:extLst>
          </p:cNvPr>
          <p:cNvSpPr/>
          <p:nvPr/>
        </p:nvSpPr>
        <p:spPr>
          <a:xfrm>
            <a:off x="7229287" y="1898584"/>
            <a:ext cx="1304837" cy="287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latin typeface="Calibri"/>
                <a:cs typeface="Calibri"/>
              </a:rPr>
              <a:t>ExampleData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E701F10-F097-C83D-A8A5-77D40079C1BD}"/>
              </a:ext>
            </a:extLst>
          </p:cNvPr>
          <p:cNvCxnSpPr>
            <a:cxnSpLocks/>
          </p:cNvCxnSpPr>
          <p:nvPr/>
        </p:nvCxnSpPr>
        <p:spPr>
          <a:xfrm>
            <a:off x="7915963" y="2241848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8A37AE-4E1E-343B-30D7-E4B75372676C}"/>
              </a:ext>
            </a:extLst>
          </p:cNvPr>
          <p:cNvCxnSpPr>
            <a:cxnSpLocks/>
          </p:cNvCxnSpPr>
          <p:nvPr/>
        </p:nvCxnSpPr>
        <p:spPr>
          <a:xfrm flipV="1">
            <a:off x="5649958" y="3253522"/>
            <a:ext cx="2284073" cy="9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854EAED-4BEF-ACAD-67B6-F7B4F066C030}"/>
              </a:ext>
            </a:extLst>
          </p:cNvPr>
          <p:cNvSpPr txBox="1"/>
          <p:nvPr/>
        </p:nvSpPr>
        <p:spPr>
          <a:xfrm>
            <a:off x="5677619" y="3005981"/>
            <a:ext cx="177071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displayMealExamples</a:t>
            </a:r>
            <a:r>
              <a:rPr lang="en-US" sz="1200" b="1" dirty="0">
                <a:cs typeface="Calibri"/>
              </a:rPr>
              <a:t>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09636C-C92B-1355-7EAD-71D7BEF0DE15}"/>
              </a:ext>
            </a:extLst>
          </p:cNvPr>
          <p:cNvCxnSpPr>
            <a:cxnSpLocks/>
          </p:cNvCxnSpPr>
          <p:nvPr/>
        </p:nvCxnSpPr>
        <p:spPr>
          <a:xfrm flipH="1">
            <a:off x="5672988" y="4369129"/>
            <a:ext cx="2171421" cy="186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4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152-258A-3331-9CFB-648BCBAE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085" y="134753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Sequence Diagram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D2B842-8EFA-A5F0-9C9D-B353D9EA2C3C}"/>
              </a:ext>
            </a:extLst>
          </p:cNvPr>
          <p:cNvSpPr/>
          <p:nvPr/>
        </p:nvSpPr>
        <p:spPr>
          <a:xfrm>
            <a:off x="3572983" y="1590453"/>
            <a:ext cx="1231604" cy="57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:UI</a:t>
            </a:r>
            <a:endParaRPr lang="en-US" dirty="0"/>
          </a:p>
        </p:txBody>
      </p:sp>
      <p:pic>
        <p:nvPicPr>
          <p:cNvPr id="4" name="Graphic 4" descr="Man with solid fill">
            <a:extLst>
              <a:ext uri="{FF2B5EF4-FFF2-40B4-BE49-F238E27FC236}">
                <a16:creationId xmlns:a16="http://schemas.microsoft.com/office/drawing/2014/main" id="{F43F056F-23CC-106A-CFC6-0FFAB2215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7661" y="1049079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5E71A5-24B9-7B30-0508-220685DA6BB8}"/>
              </a:ext>
            </a:extLst>
          </p:cNvPr>
          <p:cNvCxnSpPr/>
          <p:nvPr/>
        </p:nvCxnSpPr>
        <p:spPr>
          <a:xfrm>
            <a:off x="2302378" y="2290735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CA2F77-3371-3437-C5D8-C5592176788B}"/>
              </a:ext>
            </a:extLst>
          </p:cNvPr>
          <p:cNvCxnSpPr>
            <a:cxnSpLocks/>
          </p:cNvCxnSpPr>
          <p:nvPr/>
        </p:nvCxnSpPr>
        <p:spPr>
          <a:xfrm>
            <a:off x="4189657" y="2210990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2D367A7-3D08-3F41-5064-692332CC0E8D}"/>
              </a:ext>
            </a:extLst>
          </p:cNvPr>
          <p:cNvSpPr/>
          <p:nvPr/>
        </p:nvSpPr>
        <p:spPr>
          <a:xfrm>
            <a:off x="5894424" y="1599313"/>
            <a:ext cx="1231604" cy="57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:Command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F338F7-F1DD-D9C5-1424-333FF464B2AB}"/>
              </a:ext>
            </a:extLst>
          </p:cNvPr>
          <p:cNvCxnSpPr>
            <a:cxnSpLocks/>
          </p:cNvCxnSpPr>
          <p:nvPr/>
        </p:nvCxnSpPr>
        <p:spPr>
          <a:xfrm>
            <a:off x="6511098" y="2219850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60F058-B397-A790-CA86-80E48AFE2EAA}"/>
              </a:ext>
            </a:extLst>
          </p:cNvPr>
          <p:cNvSpPr/>
          <p:nvPr/>
        </p:nvSpPr>
        <p:spPr>
          <a:xfrm>
            <a:off x="8215866" y="1617034"/>
            <a:ext cx="1231604" cy="57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:Storage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58D2BD-608D-D50A-92C3-7C67476FAE41}"/>
              </a:ext>
            </a:extLst>
          </p:cNvPr>
          <p:cNvCxnSpPr>
            <a:cxnSpLocks/>
          </p:cNvCxnSpPr>
          <p:nvPr/>
        </p:nvCxnSpPr>
        <p:spPr>
          <a:xfrm>
            <a:off x="8841400" y="2237570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6666FE-00E0-ECEF-1BD9-75EC008E6B72}"/>
              </a:ext>
            </a:extLst>
          </p:cNvPr>
          <p:cNvSpPr txBox="1"/>
          <p:nvPr/>
        </p:nvSpPr>
        <p:spPr>
          <a:xfrm>
            <a:off x="1834117" y="191829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D8A58C-B365-315D-E65C-5CFCE80779C3}"/>
              </a:ext>
            </a:extLst>
          </p:cNvPr>
          <p:cNvSpPr/>
          <p:nvPr/>
        </p:nvSpPr>
        <p:spPr>
          <a:xfrm>
            <a:off x="4097964" y="2423337"/>
            <a:ext cx="177209" cy="370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F0E01A-A02E-CB00-33B4-89255337835F}"/>
              </a:ext>
            </a:extLst>
          </p:cNvPr>
          <p:cNvSpPr/>
          <p:nvPr/>
        </p:nvSpPr>
        <p:spPr>
          <a:xfrm>
            <a:off x="6428266" y="2760035"/>
            <a:ext cx="168349" cy="307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53C552-4F1E-2BBB-BD3F-0C6D3A270ED0}"/>
              </a:ext>
            </a:extLst>
          </p:cNvPr>
          <p:cNvSpPr/>
          <p:nvPr/>
        </p:nvSpPr>
        <p:spPr>
          <a:xfrm>
            <a:off x="8758569" y="3123314"/>
            <a:ext cx="168349" cy="218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51CF4B-ACF4-6B65-FCF0-807EE5BF642F}"/>
              </a:ext>
            </a:extLst>
          </p:cNvPr>
          <p:cNvCxnSpPr/>
          <p:nvPr/>
        </p:nvCxnSpPr>
        <p:spPr>
          <a:xfrm flipV="1">
            <a:off x="2380362" y="2435300"/>
            <a:ext cx="1694121" cy="1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9F5B94-A4A0-1D70-3151-756D343A9521}"/>
              </a:ext>
            </a:extLst>
          </p:cNvPr>
          <p:cNvCxnSpPr>
            <a:cxnSpLocks/>
          </p:cNvCxnSpPr>
          <p:nvPr/>
        </p:nvCxnSpPr>
        <p:spPr>
          <a:xfrm flipH="1">
            <a:off x="2346692" y="6119480"/>
            <a:ext cx="1726018" cy="106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C3467B-0D91-1E74-5609-52A6B66EAFE1}"/>
              </a:ext>
            </a:extLst>
          </p:cNvPr>
          <p:cNvSpPr txBox="1"/>
          <p:nvPr/>
        </p:nvSpPr>
        <p:spPr>
          <a:xfrm>
            <a:off x="2383043" y="2090184"/>
            <a:ext cx="16923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"set age 20"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676A61-92FC-8D2A-DA4C-E8C3F65B24D5}"/>
              </a:ext>
            </a:extLst>
          </p:cNvPr>
          <p:cNvCxnSpPr>
            <a:cxnSpLocks/>
          </p:cNvCxnSpPr>
          <p:nvPr/>
        </p:nvCxnSpPr>
        <p:spPr>
          <a:xfrm flipV="1">
            <a:off x="4391687" y="2763136"/>
            <a:ext cx="1951074" cy="1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3085DF-E508-2B8C-D7A0-88F6A8208466}"/>
              </a:ext>
            </a:extLst>
          </p:cNvPr>
          <p:cNvSpPr txBox="1"/>
          <p:nvPr/>
        </p:nvSpPr>
        <p:spPr>
          <a:xfrm>
            <a:off x="4261884" y="2458780"/>
            <a:ext cx="22505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execute(</a:t>
            </a:r>
            <a:r>
              <a:rPr lang="en-US" sz="1400" dirty="0">
                <a:ea typeface="+mn-lt"/>
                <a:cs typeface="+mn-lt"/>
              </a:rPr>
              <a:t>"set age 20"</a:t>
            </a:r>
            <a:r>
              <a:rPr lang="en-US" sz="1400" dirty="0">
                <a:cs typeface="Calibri"/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5A13D8-F8A0-5D5C-5061-1EFC0192FA8D}"/>
              </a:ext>
            </a:extLst>
          </p:cNvPr>
          <p:cNvCxnSpPr>
            <a:cxnSpLocks/>
          </p:cNvCxnSpPr>
          <p:nvPr/>
        </p:nvCxnSpPr>
        <p:spPr>
          <a:xfrm flipV="1">
            <a:off x="6713131" y="3126416"/>
            <a:ext cx="1942213" cy="1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9995B4-64A0-6ABB-1DDA-921E81CB0EEC}"/>
              </a:ext>
            </a:extLst>
          </p:cNvPr>
          <p:cNvSpPr txBox="1"/>
          <p:nvPr/>
        </p:nvSpPr>
        <p:spPr>
          <a:xfrm>
            <a:off x="6556744" y="2813198"/>
            <a:ext cx="22505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err="1">
                <a:cs typeface="Calibri"/>
              </a:rPr>
              <a:t>setAge</a:t>
            </a:r>
            <a:r>
              <a:rPr lang="en-US" sz="1400" dirty="0">
                <a:cs typeface="Calibri"/>
              </a:rPr>
              <a:t>(20)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1127C5-BBFD-DFE2-9B5B-4D0E1D67B04D}"/>
              </a:ext>
            </a:extLst>
          </p:cNvPr>
          <p:cNvCxnSpPr>
            <a:cxnSpLocks/>
          </p:cNvCxnSpPr>
          <p:nvPr/>
        </p:nvCxnSpPr>
        <p:spPr>
          <a:xfrm flipH="1">
            <a:off x="4331435" y="5835944"/>
            <a:ext cx="1982972" cy="17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93EF76-A5ED-82C9-60AB-CD9A45AF7257}"/>
              </a:ext>
            </a:extLst>
          </p:cNvPr>
          <p:cNvCxnSpPr>
            <a:cxnSpLocks/>
          </p:cNvCxnSpPr>
          <p:nvPr/>
        </p:nvCxnSpPr>
        <p:spPr>
          <a:xfrm flipH="1">
            <a:off x="6573134" y="5304317"/>
            <a:ext cx="2107017" cy="106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E491828-30CE-4F07-53C8-46C738D6681A}"/>
              </a:ext>
            </a:extLst>
          </p:cNvPr>
          <p:cNvSpPr/>
          <p:nvPr/>
        </p:nvSpPr>
        <p:spPr>
          <a:xfrm>
            <a:off x="8882616" y="3940693"/>
            <a:ext cx="168348" cy="407581"/>
          </a:xfrm>
          <a:prstGeom prst="rect">
            <a:avLst/>
          </a:prstGeom>
          <a:solidFill>
            <a:srgbClr val="ED7D3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96583E-7675-5EE7-8A9C-BE75564D01A5}"/>
              </a:ext>
            </a:extLst>
          </p:cNvPr>
          <p:cNvCxnSpPr/>
          <p:nvPr/>
        </p:nvCxnSpPr>
        <p:spPr>
          <a:xfrm flipH="1">
            <a:off x="10701521" y="201443"/>
            <a:ext cx="583018" cy="177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B5C04E-6CDF-DE50-6CF9-B7F4D03829A3}"/>
              </a:ext>
            </a:extLst>
          </p:cNvPr>
          <p:cNvCxnSpPr>
            <a:cxnSpLocks/>
          </p:cNvCxnSpPr>
          <p:nvPr/>
        </p:nvCxnSpPr>
        <p:spPr>
          <a:xfrm>
            <a:off x="11284539" y="201444"/>
            <a:ext cx="1772" cy="14353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715EF0-0BA6-1095-7087-1F54F4E65386}"/>
              </a:ext>
            </a:extLst>
          </p:cNvPr>
          <p:cNvCxnSpPr/>
          <p:nvPr/>
        </p:nvCxnSpPr>
        <p:spPr>
          <a:xfrm flipH="1" flipV="1">
            <a:off x="10737557" y="326510"/>
            <a:ext cx="556437" cy="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FA47F6-737A-98C9-7089-B09C053A946F}"/>
              </a:ext>
            </a:extLst>
          </p:cNvPr>
          <p:cNvCxnSpPr>
            <a:cxnSpLocks/>
          </p:cNvCxnSpPr>
          <p:nvPr/>
        </p:nvCxnSpPr>
        <p:spPr>
          <a:xfrm flipH="1">
            <a:off x="8902847" y="3825374"/>
            <a:ext cx="671623" cy="1063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F2E2D5-C57D-695F-C1FA-791843E57CFA}"/>
              </a:ext>
            </a:extLst>
          </p:cNvPr>
          <p:cNvCxnSpPr>
            <a:cxnSpLocks/>
          </p:cNvCxnSpPr>
          <p:nvPr/>
        </p:nvCxnSpPr>
        <p:spPr>
          <a:xfrm>
            <a:off x="9583331" y="3825374"/>
            <a:ext cx="1772" cy="14353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47EAD5-D19A-95CC-BA48-7DE50D5CAB3D}"/>
              </a:ext>
            </a:extLst>
          </p:cNvPr>
          <p:cNvCxnSpPr>
            <a:cxnSpLocks/>
          </p:cNvCxnSpPr>
          <p:nvPr/>
        </p:nvCxnSpPr>
        <p:spPr>
          <a:xfrm flipH="1" flipV="1">
            <a:off x="9036348" y="3950440"/>
            <a:ext cx="556437" cy="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19A0A6-5D0B-D4EF-8F1E-1450CA1F9A9B}"/>
              </a:ext>
            </a:extLst>
          </p:cNvPr>
          <p:cNvCxnSpPr>
            <a:cxnSpLocks/>
          </p:cNvCxnSpPr>
          <p:nvPr/>
        </p:nvCxnSpPr>
        <p:spPr>
          <a:xfrm flipH="1">
            <a:off x="8920566" y="4348140"/>
            <a:ext cx="671623" cy="10631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127530-EF7C-79C6-2137-C143DC1E3049}"/>
              </a:ext>
            </a:extLst>
          </p:cNvPr>
          <p:cNvCxnSpPr>
            <a:cxnSpLocks/>
          </p:cNvCxnSpPr>
          <p:nvPr/>
        </p:nvCxnSpPr>
        <p:spPr>
          <a:xfrm>
            <a:off x="9601051" y="4348140"/>
            <a:ext cx="1772" cy="143538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A830C7-970A-4B7B-2D8F-50E42F33605E}"/>
              </a:ext>
            </a:extLst>
          </p:cNvPr>
          <p:cNvCxnSpPr>
            <a:cxnSpLocks/>
          </p:cNvCxnSpPr>
          <p:nvPr/>
        </p:nvCxnSpPr>
        <p:spPr>
          <a:xfrm flipH="1">
            <a:off x="8903440" y="4480295"/>
            <a:ext cx="715924" cy="17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780337D-E794-89A4-9C7C-CF4A3BE03E2B}"/>
              </a:ext>
            </a:extLst>
          </p:cNvPr>
          <p:cNvSpPr txBox="1"/>
          <p:nvPr/>
        </p:nvSpPr>
        <p:spPr>
          <a:xfrm>
            <a:off x="8568069" y="4035942"/>
            <a:ext cx="22505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err="1">
                <a:cs typeface="Calibri"/>
              </a:rPr>
              <a:t>updateUser</a:t>
            </a:r>
            <a:r>
              <a:rPr lang="en-US" sz="1400" dirty="0"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9119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BE8570A-5EA7-11BD-287D-B1151418344F}"/>
              </a:ext>
            </a:extLst>
          </p:cNvPr>
          <p:cNvSpPr/>
          <p:nvPr/>
        </p:nvSpPr>
        <p:spPr>
          <a:xfrm>
            <a:off x="793756" y="1885092"/>
            <a:ext cx="2258540" cy="23644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8D2FA1-06F5-B7E6-2354-6BD692030675}"/>
              </a:ext>
            </a:extLst>
          </p:cNvPr>
          <p:cNvSpPr/>
          <p:nvPr/>
        </p:nvSpPr>
        <p:spPr>
          <a:xfrm>
            <a:off x="5053226" y="102031"/>
            <a:ext cx="2258540" cy="127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74A7D3-09DF-5D22-A3C5-FBF41780C183}"/>
              </a:ext>
            </a:extLst>
          </p:cNvPr>
          <p:cNvSpPr/>
          <p:nvPr/>
        </p:nvSpPr>
        <p:spPr>
          <a:xfrm>
            <a:off x="3560296" y="1885093"/>
            <a:ext cx="2258540" cy="2364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408300-2386-EC64-25C5-7EF1A8D0EBDA}"/>
              </a:ext>
            </a:extLst>
          </p:cNvPr>
          <p:cNvSpPr/>
          <p:nvPr/>
        </p:nvSpPr>
        <p:spPr>
          <a:xfrm>
            <a:off x="6422945" y="1885093"/>
            <a:ext cx="2258540" cy="23644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526D46-8157-F524-788C-B2C518747243}"/>
              </a:ext>
            </a:extLst>
          </p:cNvPr>
          <p:cNvSpPr/>
          <p:nvPr/>
        </p:nvSpPr>
        <p:spPr>
          <a:xfrm>
            <a:off x="9038458" y="1885092"/>
            <a:ext cx="2258540" cy="23644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2D76F0-061A-19FA-B72F-C0CF49F3A112}"/>
              </a:ext>
            </a:extLst>
          </p:cNvPr>
          <p:cNvCxnSpPr/>
          <p:nvPr/>
        </p:nvCxnSpPr>
        <p:spPr>
          <a:xfrm flipV="1">
            <a:off x="5055972" y="514610"/>
            <a:ext cx="2253050" cy="5492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1357665-B449-2AB2-8218-3F7B9EA870D8}"/>
              </a:ext>
            </a:extLst>
          </p:cNvPr>
          <p:cNvSpPr txBox="1"/>
          <p:nvPr/>
        </p:nvSpPr>
        <p:spPr>
          <a:xfrm>
            <a:off x="5073821" y="129492"/>
            <a:ext cx="2244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900" dirty="0">
                <a:cs typeface="Calibri"/>
              </a:rPr>
              <a:t>&lt;&lt;Abstract&gt;&gt;</a:t>
            </a:r>
          </a:p>
          <a:p>
            <a:pPr algn="ctr"/>
            <a:r>
              <a:rPr lang="en-GB" sz="900" dirty="0">
                <a:cs typeface="Calibri"/>
              </a:rPr>
              <a:t>Storage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043978-A598-1877-4CEC-39C101561136}"/>
              </a:ext>
            </a:extLst>
          </p:cNvPr>
          <p:cNvSpPr txBox="1"/>
          <p:nvPr/>
        </p:nvSpPr>
        <p:spPr>
          <a:xfrm>
            <a:off x="5060091" y="520790"/>
            <a:ext cx="224481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# String </a:t>
            </a:r>
            <a:r>
              <a:rPr lang="en-GB" sz="900" dirty="0" err="1">
                <a:cs typeface="Calibri"/>
              </a:rPr>
              <a:t>filePath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070372-5582-265D-036B-08A1B1AF29A0}"/>
              </a:ext>
            </a:extLst>
          </p:cNvPr>
          <p:cNvCxnSpPr>
            <a:cxnSpLocks/>
          </p:cNvCxnSpPr>
          <p:nvPr/>
        </p:nvCxnSpPr>
        <p:spPr>
          <a:xfrm>
            <a:off x="5049107" y="808428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7B00DEC-84B8-6475-5C9D-7B83F582D070}"/>
              </a:ext>
            </a:extLst>
          </p:cNvPr>
          <p:cNvSpPr txBox="1"/>
          <p:nvPr/>
        </p:nvSpPr>
        <p:spPr>
          <a:xfrm>
            <a:off x="5073821" y="877763"/>
            <a:ext cx="2244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getFilePath</a:t>
            </a:r>
            <a:r>
              <a:rPr lang="en-GB" sz="900" dirty="0">
                <a:cs typeface="Calibri"/>
              </a:rPr>
              <a:t>(): String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setFilePath</a:t>
            </a:r>
            <a:r>
              <a:rPr lang="en-GB" sz="900" dirty="0">
                <a:cs typeface="Calibri"/>
              </a:rPr>
              <a:t>()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065593-DDE2-5482-78AF-8467F08EB703}"/>
              </a:ext>
            </a:extLst>
          </p:cNvPr>
          <p:cNvGrpSpPr/>
          <p:nvPr/>
        </p:nvGrpSpPr>
        <p:grpSpPr>
          <a:xfrm>
            <a:off x="4966730" y="4429990"/>
            <a:ext cx="2258540" cy="1127987"/>
            <a:chOff x="3768125" y="5485969"/>
            <a:chExt cx="2258540" cy="11279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69B8E7B-50B8-74E6-1429-311AF5962BFB}"/>
                </a:ext>
              </a:extLst>
            </p:cNvPr>
            <p:cNvSpPr/>
            <p:nvPr/>
          </p:nvSpPr>
          <p:spPr>
            <a:xfrm>
              <a:off x="3768125" y="5485969"/>
              <a:ext cx="2258540" cy="11279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8EEF4E3-AF7E-35E0-C0AE-AD1D8E708844}"/>
                </a:ext>
              </a:extLst>
            </p:cNvPr>
            <p:cNvCxnSpPr>
              <a:cxnSpLocks/>
            </p:cNvCxnSpPr>
            <p:nvPr/>
          </p:nvCxnSpPr>
          <p:spPr>
            <a:xfrm>
              <a:off x="3770871" y="5904041"/>
              <a:ext cx="2253050" cy="1373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95DF6C-3103-6B7F-45E6-B37D52046DAF}"/>
                </a:ext>
              </a:extLst>
            </p:cNvPr>
            <p:cNvSpPr txBox="1"/>
            <p:nvPr/>
          </p:nvSpPr>
          <p:spPr>
            <a:xfrm>
              <a:off x="3774990" y="5506564"/>
              <a:ext cx="224481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900" dirty="0">
                  <a:cs typeface="Calibri"/>
                </a:rPr>
                <a:t>&lt;&lt;Interface&gt;&gt;</a:t>
              </a:r>
            </a:p>
            <a:p>
              <a:pPr algn="ctr"/>
              <a:r>
                <a:rPr lang="en-GB" sz="900" dirty="0" err="1">
                  <a:cs typeface="Calibri"/>
                </a:rPr>
                <a:t>FileReadable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0755289-31C8-7953-51E8-B74A33419C48}"/>
                </a:ext>
              </a:extLst>
            </p:cNvPr>
            <p:cNvCxnSpPr>
              <a:cxnSpLocks/>
            </p:cNvCxnSpPr>
            <p:nvPr/>
          </p:nvCxnSpPr>
          <p:spPr>
            <a:xfrm>
              <a:off x="3770871" y="6192365"/>
              <a:ext cx="2253050" cy="1373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3140A2-0CB5-C4CB-B665-DFC17FF0F65A}"/>
                </a:ext>
              </a:extLst>
            </p:cNvPr>
            <p:cNvSpPr txBox="1"/>
            <p:nvPr/>
          </p:nvSpPr>
          <p:spPr>
            <a:xfrm>
              <a:off x="3774990" y="6261700"/>
              <a:ext cx="2244810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cs typeface="Calibri"/>
                </a:rPr>
                <a:t>+ </a:t>
              </a:r>
              <a:r>
                <a:rPr lang="en-GB" sz="900" i="1" dirty="0">
                  <a:cs typeface="Calibri"/>
                </a:rPr>
                <a:t>load()</a:t>
              </a:r>
              <a:endParaRPr lang="en-US" i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46E0BEC-D053-8A16-6134-4080409A944E}"/>
              </a:ext>
            </a:extLst>
          </p:cNvPr>
          <p:cNvGrpSpPr/>
          <p:nvPr/>
        </p:nvGrpSpPr>
        <p:grpSpPr>
          <a:xfrm>
            <a:off x="4973595" y="5673773"/>
            <a:ext cx="2279134" cy="1127987"/>
            <a:chOff x="6301260" y="5485969"/>
            <a:chExt cx="2279134" cy="112798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2702B2-8D90-37D9-F0B8-2C5942F964F3}"/>
                </a:ext>
              </a:extLst>
            </p:cNvPr>
            <p:cNvSpPr/>
            <p:nvPr/>
          </p:nvSpPr>
          <p:spPr>
            <a:xfrm>
              <a:off x="6301260" y="5485969"/>
              <a:ext cx="2258540" cy="11279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C650494-D75E-B90F-D308-E98531728CEA}"/>
                </a:ext>
              </a:extLst>
            </p:cNvPr>
            <p:cNvCxnSpPr>
              <a:cxnSpLocks/>
            </p:cNvCxnSpPr>
            <p:nvPr/>
          </p:nvCxnSpPr>
          <p:spPr>
            <a:xfrm>
              <a:off x="6304006" y="5876581"/>
              <a:ext cx="2273644" cy="1374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89B09D3-561F-0176-4385-08C65AD921BF}"/>
                </a:ext>
              </a:extLst>
            </p:cNvPr>
            <p:cNvSpPr txBox="1"/>
            <p:nvPr/>
          </p:nvSpPr>
          <p:spPr>
            <a:xfrm>
              <a:off x="6308125" y="5485969"/>
              <a:ext cx="224481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900" dirty="0">
                  <a:cs typeface="Calibri"/>
                </a:rPr>
                <a:t>&lt;&lt;Interface&gt;&gt;</a:t>
              </a:r>
            </a:p>
            <a:p>
              <a:pPr algn="ctr"/>
              <a:r>
                <a:rPr lang="en-GB" sz="900" dirty="0" err="1">
                  <a:cs typeface="Calibri"/>
                </a:rPr>
                <a:t>FileWritable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BB164AD-5BF4-D368-409E-450D426B6049}"/>
                </a:ext>
              </a:extLst>
            </p:cNvPr>
            <p:cNvCxnSpPr>
              <a:cxnSpLocks/>
            </p:cNvCxnSpPr>
            <p:nvPr/>
          </p:nvCxnSpPr>
          <p:spPr>
            <a:xfrm>
              <a:off x="6310871" y="6192365"/>
              <a:ext cx="2253050" cy="1373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26CA438-2F1C-4B19-7D5C-B8F18CD4F872}"/>
                </a:ext>
              </a:extLst>
            </p:cNvPr>
            <p:cNvSpPr txBox="1"/>
            <p:nvPr/>
          </p:nvSpPr>
          <p:spPr>
            <a:xfrm>
              <a:off x="6335584" y="6261700"/>
              <a:ext cx="2244810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cs typeface="Calibri"/>
                </a:rPr>
                <a:t>+ </a:t>
              </a:r>
              <a:r>
                <a:rPr lang="en-GB" sz="900" i="1" dirty="0">
                  <a:cs typeface="Calibri"/>
                </a:rPr>
                <a:t>write()</a:t>
              </a:r>
              <a:endParaRPr lang="en-US" i="1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068A1EB-13B8-B985-8E00-CD6C639DA993}"/>
              </a:ext>
            </a:extLst>
          </p:cNvPr>
          <p:cNvSpPr txBox="1"/>
          <p:nvPr/>
        </p:nvSpPr>
        <p:spPr>
          <a:xfrm>
            <a:off x="807485" y="1933147"/>
            <a:ext cx="22448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 err="1">
                <a:cs typeface="Calibri"/>
              </a:rPr>
              <a:t>UserStorage</a:t>
            </a:r>
            <a:endParaRPr lang="en-US" sz="3200" dirty="0" err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CCF6BB-9DB0-7AC2-CF1A-FBF93C645B19}"/>
              </a:ext>
            </a:extLst>
          </p:cNvPr>
          <p:cNvSpPr txBox="1"/>
          <p:nvPr/>
        </p:nvSpPr>
        <p:spPr>
          <a:xfrm>
            <a:off x="3567161" y="1933147"/>
            <a:ext cx="22448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 err="1">
                <a:cs typeface="Calibri"/>
              </a:rPr>
              <a:t>MealStorage</a:t>
            </a:r>
            <a:endParaRPr lang="en-US" sz="1200" dirty="0" err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C61495-1545-A28B-F01A-B9FF6080E893}"/>
              </a:ext>
            </a:extLst>
          </p:cNvPr>
          <p:cNvSpPr txBox="1"/>
          <p:nvPr/>
        </p:nvSpPr>
        <p:spPr>
          <a:xfrm>
            <a:off x="6429809" y="1933147"/>
            <a:ext cx="22448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 err="1">
                <a:cs typeface="Calibri"/>
              </a:rPr>
              <a:t>FoodStorage</a:t>
            </a:r>
            <a:endParaRPr lang="en-US" sz="1200" dirty="0" err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ECC6BF-1F6A-20AC-F5E8-E4C1D5F7AC33}"/>
              </a:ext>
            </a:extLst>
          </p:cNvPr>
          <p:cNvSpPr txBox="1"/>
          <p:nvPr/>
        </p:nvSpPr>
        <p:spPr>
          <a:xfrm>
            <a:off x="9052187" y="1933147"/>
            <a:ext cx="22448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 err="1">
                <a:cs typeface="Calibri"/>
              </a:rPr>
              <a:t>ExerciseStorage</a:t>
            </a:r>
            <a:endParaRPr lang="en-US" sz="1200" dirty="0" err="1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CCD4FB-62DC-1186-2B44-A7E4EF9C5AEF}"/>
              </a:ext>
            </a:extLst>
          </p:cNvPr>
          <p:cNvCxnSpPr>
            <a:cxnSpLocks/>
          </p:cNvCxnSpPr>
          <p:nvPr/>
        </p:nvCxnSpPr>
        <p:spPr>
          <a:xfrm>
            <a:off x="3569906" y="2234516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C464E6D-9EC4-280A-7953-A55B2A72D97E}"/>
              </a:ext>
            </a:extLst>
          </p:cNvPr>
          <p:cNvCxnSpPr>
            <a:cxnSpLocks/>
          </p:cNvCxnSpPr>
          <p:nvPr/>
        </p:nvCxnSpPr>
        <p:spPr>
          <a:xfrm>
            <a:off x="803365" y="2234515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D07530-1B7D-EF98-1AD3-EC6429614AC3}"/>
              </a:ext>
            </a:extLst>
          </p:cNvPr>
          <p:cNvCxnSpPr>
            <a:cxnSpLocks/>
          </p:cNvCxnSpPr>
          <p:nvPr/>
        </p:nvCxnSpPr>
        <p:spPr>
          <a:xfrm>
            <a:off x="6432554" y="2234516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2CB8F96-4AC2-E27E-DFA0-C714C56F8DA3}"/>
              </a:ext>
            </a:extLst>
          </p:cNvPr>
          <p:cNvCxnSpPr>
            <a:cxnSpLocks/>
          </p:cNvCxnSpPr>
          <p:nvPr/>
        </p:nvCxnSpPr>
        <p:spPr>
          <a:xfrm>
            <a:off x="9054933" y="2234516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F90A625-D4DB-B741-D63C-C9E989F7F9E4}"/>
              </a:ext>
            </a:extLst>
          </p:cNvPr>
          <p:cNvSpPr txBox="1"/>
          <p:nvPr/>
        </p:nvSpPr>
        <p:spPr>
          <a:xfrm>
            <a:off x="807484" y="2283256"/>
            <a:ext cx="224481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- User </a:t>
            </a:r>
            <a:r>
              <a:rPr lang="en-GB" sz="900" dirty="0" err="1">
                <a:cs typeface="Calibri"/>
              </a:rPr>
              <a:t>user</a:t>
            </a:r>
            <a:endParaRPr lang="en-GB" sz="900" u="sng" dirty="0">
              <a:cs typeface="Calibri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1BF32FB-16B5-ACC8-98D9-1DBF9A95EF7E}"/>
              </a:ext>
            </a:extLst>
          </p:cNvPr>
          <p:cNvCxnSpPr>
            <a:cxnSpLocks/>
          </p:cNvCxnSpPr>
          <p:nvPr/>
        </p:nvCxnSpPr>
        <p:spPr>
          <a:xfrm>
            <a:off x="810230" y="2721920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9C66AFF-618C-2674-AC28-5A6A934095EF}"/>
              </a:ext>
            </a:extLst>
          </p:cNvPr>
          <p:cNvSpPr txBox="1"/>
          <p:nvPr/>
        </p:nvSpPr>
        <p:spPr>
          <a:xfrm>
            <a:off x="793755" y="2791255"/>
            <a:ext cx="22448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+ load()</a:t>
            </a:r>
            <a:endParaRPr lang="en-US">
              <a:cs typeface="Calibri"/>
            </a:endParaRPr>
          </a:p>
          <a:p>
            <a:r>
              <a:rPr lang="en-GB" sz="900" dirty="0">
                <a:cs typeface="Calibri"/>
              </a:rPr>
              <a:t>+ write()</a:t>
            </a:r>
          </a:p>
          <a:p>
            <a:r>
              <a:rPr lang="en-GB" sz="900" dirty="0">
                <a:cs typeface="Calibri"/>
              </a:rPr>
              <a:t>+</a:t>
            </a:r>
            <a:r>
              <a:rPr lang="en-GB" sz="900" dirty="0" err="1">
                <a:cs typeface="Calibri"/>
              </a:rPr>
              <a:t>updateUser</a:t>
            </a:r>
            <a:r>
              <a:rPr lang="en-GB" sz="900" dirty="0">
                <a:cs typeface="Calibri"/>
              </a:rPr>
              <a:t>()</a:t>
            </a:r>
          </a:p>
          <a:p>
            <a:r>
              <a:rPr lang="en-GB" sz="900" dirty="0">
                <a:cs typeface="Calibri"/>
              </a:rPr>
              <a:t>+</a:t>
            </a:r>
            <a:r>
              <a:rPr lang="en-GB" sz="900" dirty="0" err="1">
                <a:cs typeface="Calibri"/>
              </a:rPr>
              <a:t>getUser</a:t>
            </a:r>
            <a:r>
              <a:rPr lang="en-GB" sz="900" dirty="0">
                <a:cs typeface="Calibri"/>
              </a:rPr>
              <a:t>()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6E86C7-D2B7-DB7B-EBC4-2D80A5697664}"/>
              </a:ext>
            </a:extLst>
          </p:cNvPr>
          <p:cNvSpPr txBox="1"/>
          <p:nvPr/>
        </p:nvSpPr>
        <p:spPr>
          <a:xfrm>
            <a:off x="3580889" y="2235202"/>
            <a:ext cx="2244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ea typeface="+mn-lt"/>
                <a:cs typeface="+mn-lt"/>
              </a:rPr>
              <a:t>- </a:t>
            </a:r>
            <a:r>
              <a:rPr lang="en-GB" sz="900" dirty="0" err="1">
                <a:ea typeface="+mn-lt"/>
                <a:cs typeface="+mn-lt"/>
              </a:rPr>
              <a:t>ArrayList</a:t>
            </a:r>
            <a:r>
              <a:rPr lang="en-GB" sz="900" dirty="0">
                <a:ea typeface="+mn-lt"/>
                <a:cs typeface="+mn-lt"/>
              </a:rPr>
              <a:t>&lt;Meal&gt; meals;</a:t>
            </a:r>
            <a:endParaRPr lang="en-US">
              <a:cs typeface="Calibri" panose="020F0502020204030204"/>
            </a:endParaRPr>
          </a:p>
          <a:p>
            <a:r>
              <a:rPr lang="en-GB" sz="900" dirty="0">
                <a:ea typeface="+mn-lt"/>
                <a:cs typeface="+mn-lt"/>
              </a:rPr>
              <a:t>- </a:t>
            </a:r>
            <a:r>
              <a:rPr lang="en-GB" sz="900" dirty="0" err="1">
                <a:ea typeface="+mn-lt"/>
                <a:cs typeface="+mn-lt"/>
              </a:rPr>
              <a:t>FoodStorage</a:t>
            </a:r>
            <a:r>
              <a:rPr lang="en-GB" sz="900" dirty="0">
                <a:ea typeface="+mn-lt"/>
                <a:cs typeface="+mn-lt"/>
              </a:rPr>
              <a:t> </a:t>
            </a:r>
            <a:r>
              <a:rPr lang="en-GB" sz="900" dirty="0" err="1">
                <a:ea typeface="+mn-lt"/>
                <a:cs typeface="+mn-lt"/>
              </a:rPr>
              <a:t>foodStorage</a:t>
            </a:r>
            <a:r>
              <a:rPr lang="en-GB" sz="900" dirty="0">
                <a:ea typeface="+mn-lt"/>
                <a:cs typeface="+mn-lt"/>
              </a:rPr>
              <a:t>;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D35362-F0E9-BD01-75A8-BC746DBCCD0F}"/>
              </a:ext>
            </a:extLst>
          </p:cNvPr>
          <p:cNvSpPr txBox="1"/>
          <p:nvPr/>
        </p:nvSpPr>
        <p:spPr>
          <a:xfrm>
            <a:off x="3567160" y="2818714"/>
            <a:ext cx="2244810" cy="13388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+ load()</a:t>
            </a:r>
            <a:endParaRPr lang="en-US">
              <a:cs typeface="Calibri"/>
            </a:endParaRPr>
          </a:p>
          <a:p>
            <a:r>
              <a:rPr lang="en-GB" sz="900" dirty="0">
                <a:cs typeface="Calibri"/>
              </a:rPr>
              <a:t>+ write()</a:t>
            </a:r>
          </a:p>
          <a:p>
            <a:r>
              <a:rPr lang="en-GB" sz="900" dirty="0">
                <a:cs typeface="Calibri"/>
              </a:rPr>
              <a:t>+ </a:t>
            </a:r>
            <a:r>
              <a:rPr lang="en-GB" sz="900" dirty="0" err="1">
                <a:cs typeface="Calibri"/>
              </a:rPr>
              <a:t>saveMeal</a:t>
            </a:r>
            <a:r>
              <a:rPr lang="en-GB" sz="900" dirty="0">
                <a:cs typeface="Calibri"/>
              </a:rPr>
              <a:t>()</a:t>
            </a:r>
          </a:p>
          <a:p>
            <a:r>
              <a:rPr lang="en-GB" sz="900" dirty="0">
                <a:cs typeface="Calibri"/>
              </a:rPr>
              <a:t>+ </a:t>
            </a:r>
            <a:r>
              <a:rPr lang="en-GB" sz="900" dirty="0" err="1">
                <a:cs typeface="Calibri"/>
              </a:rPr>
              <a:t>resetStorage</a:t>
            </a:r>
            <a:r>
              <a:rPr lang="en-GB" sz="900" dirty="0">
                <a:cs typeface="Calibri"/>
              </a:rPr>
              <a:t>()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getMealCount</a:t>
            </a:r>
            <a:r>
              <a:rPr lang="en-GB" sz="900" dirty="0">
                <a:cs typeface="Calibri"/>
              </a:rPr>
              <a:t>(): int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getMeals</a:t>
            </a:r>
            <a:r>
              <a:rPr lang="en-GB" sz="900" dirty="0">
                <a:cs typeface="Calibri"/>
              </a:rPr>
              <a:t>(): </a:t>
            </a:r>
            <a:r>
              <a:rPr lang="en-GB" sz="900" dirty="0" err="1">
                <a:cs typeface="Calibri"/>
              </a:rPr>
              <a:t>ArrayList</a:t>
            </a:r>
            <a:r>
              <a:rPr lang="en-GB" sz="900" dirty="0">
                <a:cs typeface="Calibri"/>
              </a:rPr>
              <a:t>&lt;Meal&gt;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getMealByDate</a:t>
            </a:r>
            <a:r>
              <a:rPr lang="en-GB" sz="900" dirty="0">
                <a:cs typeface="Calibri"/>
              </a:rPr>
              <a:t>(</a:t>
            </a:r>
            <a:r>
              <a:rPr lang="en-GB" sz="900" dirty="0" err="1">
                <a:cs typeface="Calibri"/>
              </a:rPr>
              <a:t>LocalDate</a:t>
            </a:r>
            <a:r>
              <a:rPr lang="en-GB" sz="900" dirty="0">
                <a:cs typeface="Calibri"/>
              </a:rPr>
              <a:t>): </a:t>
            </a:r>
            <a:r>
              <a:rPr lang="en-GB" sz="900" dirty="0">
                <a:ea typeface="+mn-lt"/>
                <a:cs typeface="+mn-lt"/>
              </a:rPr>
              <a:t>List&lt;Meal&gt;</a:t>
            </a:r>
            <a:endParaRPr lang="en-GB" sz="900" dirty="0">
              <a:cs typeface="Calibri"/>
            </a:endParaRP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getMealById</a:t>
            </a:r>
            <a:r>
              <a:rPr lang="en-GB" sz="900" dirty="0">
                <a:cs typeface="Calibri"/>
              </a:rPr>
              <a:t>(int): Meal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deleteMeal</a:t>
            </a:r>
            <a:r>
              <a:rPr lang="en-GB" sz="900" dirty="0">
                <a:cs typeface="Calibri"/>
              </a:rPr>
              <a:t>(int): Meal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8C62CE7-95C0-4F73-F3E7-C3A27DA83CC2}"/>
              </a:ext>
            </a:extLst>
          </p:cNvPr>
          <p:cNvCxnSpPr>
            <a:cxnSpLocks/>
          </p:cNvCxnSpPr>
          <p:nvPr/>
        </p:nvCxnSpPr>
        <p:spPr>
          <a:xfrm>
            <a:off x="3563041" y="2721921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8C00CDB-9BC6-01BD-BD29-288945546EFD}"/>
              </a:ext>
            </a:extLst>
          </p:cNvPr>
          <p:cNvSpPr txBox="1"/>
          <p:nvPr/>
        </p:nvSpPr>
        <p:spPr>
          <a:xfrm>
            <a:off x="6450402" y="2317580"/>
            <a:ext cx="224481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ea typeface="+mn-lt"/>
                <a:cs typeface="+mn-lt"/>
              </a:rPr>
              <a:t>- </a:t>
            </a:r>
            <a:r>
              <a:rPr lang="en-GB" sz="900" dirty="0" err="1">
                <a:ea typeface="+mn-lt"/>
                <a:cs typeface="+mn-lt"/>
              </a:rPr>
              <a:t>ArrayList</a:t>
            </a:r>
            <a:r>
              <a:rPr lang="en-GB" sz="900" dirty="0">
                <a:ea typeface="+mn-lt"/>
                <a:cs typeface="+mn-lt"/>
              </a:rPr>
              <a:t>&lt;Food&gt; foods;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8B82B1-7C34-70BC-087A-ECD2E7B69920}"/>
              </a:ext>
            </a:extLst>
          </p:cNvPr>
          <p:cNvSpPr txBox="1"/>
          <p:nvPr/>
        </p:nvSpPr>
        <p:spPr>
          <a:xfrm>
            <a:off x="6436673" y="2825580"/>
            <a:ext cx="22448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+ load()</a:t>
            </a:r>
            <a:endParaRPr lang="en-US">
              <a:cs typeface="Calibri"/>
            </a:endParaRP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getFoodCount</a:t>
            </a:r>
            <a:r>
              <a:rPr lang="en-GB" sz="900" dirty="0">
                <a:cs typeface="Calibri"/>
              </a:rPr>
              <a:t>(): int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getFoods</a:t>
            </a:r>
            <a:r>
              <a:rPr lang="en-GB" sz="900" dirty="0">
                <a:cs typeface="Calibri"/>
              </a:rPr>
              <a:t>(): </a:t>
            </a:r>
            <a:r>
              <a:rPr lang="en-GB" sz="900" dirty="0" err="1">
                <a:cs typeface="Calibri"/>
              </a:rPr>
              <a:t>ArrayList</a:t>
            </a:r>
            <a:r>
              <a:rPr lang="en-GB" sz="900" dirty="0">
                <a:cs typeface="Calibri"/>
              </a:rPr>
              <a:t>&lt;Food&gt;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getFoodById</a:t>
            </a:r>
            <a:r>
              <a:rPr lang="en-GB" sz="900" dirty="0">
                <a:cs typeface="Calibri"/>
              </a:rPr>
              <a:t>(int): Food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getFoodByName</a:t>
            </a:r>
            <a:r>
              <a:rPr lang="en-GB" sz="900" dirty="0">
                <a:cs typeface="Calibri"/>
              </a:rPr>
              <a:t>(String): </a:t>
            </a:r>
            <a:r>
              <a:rPr lang="en-GB" sz="900" dirty="0">
                <a:ea typeface="+mn-lt"/>
                <a:cs typeface="+mn-lt"/>
              </a:rPr>
              <a:t>List&lt;Food&gt;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getFoodByCalories</a:t>
            </a:r>
            <a:r>
              <a:rPr lang="en-GB" sz="900" dirty="0">
                <a:cs typeface="Calibri"/>
              </a:rPr>
              <a:t>(</a:t>
            </a:r>
            <a:r>
              <a:rPr lang="en-GB" sz="900" dirty="0" err="1">
                <a:cs typeface="Calibri"/>
              </a:rPr>
              <a:t>float,float</a:t>
            </a:r>
            <a:r>
              <a:rPr lang="en-GB" sz="900" dirty="0">
                <a:cs typeface="Calibri"/>
              </a:rPr>
              <a:t>): </a:t>
            </a:r>
            <a:r>
              <a:rPr lang="en-GB" sz="900" dirty="0">
                <a:ea typeface="+mn-lt"/>
                <a:cs typeface="+mn-lt"/>
              </a:rPr>
              <a:t>List&lt;Food&gt;</a:t>
            </a:r>
            <a:endParaRPr lang="en-GB" sz="900" dirty="0">
              <a:cs typeface="Calibri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456AEC-5340-D422-1697-00EA6AB985B7}"/>
              </a:ext>
            </a:extLst>
          </p:cNvPr>
          <p:cNvCxnSpPr>
            <a:cxnSpLocks/>
          </p:cNvCxnSpPr>
          <p:nvPr/>
        </p:nvCxnSpPr>
        <p:spPr>
          <a:xfrm>
            <a:off x="6432554" y="2728786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94BBE52-1BC1-80E0-56F3-66F17E31B4D6}"/>
              </a:ext>
            </a:extLst>
          </p:cNvPr>
          <p:cNvSpPr txBox="1"/>
          <p:nvPr/>
        </p:nvSpPr>
        <p:spPr>
          <a:xfrm>
            <a:off x="9072781" y="2338174"/>
            <a:ext cx="224481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- </a:t>
            </a:r>
            <a:r>
              <a:rPr lang="en-GB" sz="900" dirty="0" err="1">
                <a:ea typeface="+mn-lt"/>
                <a:cs typeface="+mn-lt"/>
              </a:rPr>
              <a:t>ArrayList</a:t>
            </a:r>
            <a:r>
              <a:rPr lang="en-GB" sz="900" dirty="0">
                <a:ea typeface="+mn-lt"/>
                <a:cs typeface="+mn-lt"/>
              </a:rPr>
              <a:t>&lt;Exercise&gt; exercises</a:t>
            </a:r>
            <a:endParaRPr lang="en-GB" sz="900" i="1" dirty="0"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187BF9-B174-F953-D0B4-3C9A15CDAC84}"/>
              </a:ext>
            </a:extLst>
          </p:cNvPr>
          <p:cNvSpPr txBox="1"/>
          <p:nvPr/>
        </p:nvSpPr>
        <p:spPr>
          <a:xfrm>
            <a:off x="9059052" y="2846174"/>
            <a:ext cx="224481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>
                <a:cs typeface="Calibri"/>
              </a:rPr>
              <a:t>+ load()</a:t>
            </a:r>
            <a:endParaRPr lang="en-US">
              <a:cs typeface="Calibri"/>
            </a:endParaRPr>
          </a:p>
          <a:p>
            <a:r>
              <a:rPr lang="en-GB" sz="900" dirty="0">
                <a:cs typeface="Calibri"/>
              </a:rPr>
              <a:t>+ write()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saveExercise</a:t>
            </a:r>
            <a:r>
              <a:rPr lang="en-GB" sz="900" dirty="0">
                <a:cs typeface="Calibri"/>
              </a:rPr>
              <a:t>(Exercise)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resetStorage</a:t>
            </a:r>
            <a:r>
              <a:rPr lang="en-GB" sz="900" dirty="0">
                <a:cs typeface="Calibri"/>
              </a:rPr>
              <a:t>()</a:t>
            </a:r>
          </a:p>
          <a:p>
            <a:r>
              <a:rPr lang="en-GB" sz="900" dirty="0">
                <a:cs typeface="Calibri"/>
              </a:rPr>
              <a:t>+ </a:t>
            </a:r>
            <a:r>
              <a:rPr lang="en-GB" sz="900" dirty="0" err="1">
                <a:cs typeface="Calibri"/>
              </a:rPr>
              <a:t>getExercise</a:t>
            </a:r>
            <a:r>
              <a:rPr lang="en-GB" sz="900" dirty="0">
                <a:cs typeface="Calibri"/>
              </a:rPr>
              <a:t>(): </a:t>
            </a:r>
            <a:r>
              <a:rPr lang="en-GB" sz="900" dirty="0" err="1">
                <a:ea typeface="+mn-lt"/>
                <a:cs typeface="+mn-lt"/>
              </a:rPr>
              <a:t>ArrayList</a:t>
            </a:r>
            <a:r>
              <a:rPr lang="en-GB" sz="900" dirty="0">
                <a:ea typeface="+mn-lt"/>
                <a:cs typeface="+mn-lt"/>
              </a:rPr>
              <a:t>&lt;Exercise&gt;</a:t>
            </a:r>
          </a:p>
          <a:p>
            <a:r>
              <a:rPr lang="en-GB" sz="900" dirty="0">
                <a:cs typeface="Calibri"/>
              </a:rPr>
              <a:t>+</a:t>
            </a:r>
            <a:r>
              <a:rPr lang="en-GB" sz="900" dirty="0" err="1">
                <a:cs typeface="Calibri"/>
              </a:rPr>
              <a:t>getExerciseByDate</a:t>
            </a:r>
            <a:r>
              <a:rPr lang="en-GB" sz="900" dirty="0">
                <a:cs typeface="Calibri"/>
              </a:rPr>
              <a:t>(</a:t>
            </a:r>
            <a:r>
              <a:rPr lang="en-GB" sz="900" dirty="0" err="1">
                <a:cs typeface="Calibri"/>
              </a:rPr>
              <a:t>LocalDate</a:t>
            </a:r>
            <a:r>
              <a:rPr lang="en-GB" sz="900" dirty="0">
                <a:cs typeface="Calibri"/>
              </a:rPr>
              <a:t>):</a:t>
            </a:r>
            <a:endParaRPr lang="en-GB" dirty="0">
              <a:ea typeface="+mn-lt"/>
              <a:cs typeface="+mn-lt"/>
            </a:endParaRPr>
          </a:p>
          <a:p>
            <a:r>
              <a:rPr lang="en-GB" sz="900" dirty="0">
                <a:ea typeface="+mn-lt"/>
                <a:cs typeface="+mn-lt"/>
              </a:rPr>
              <a:t>      List&lt;Exercise&gt;</a:t>
            </a:r>
            <a:endParaRPr lang="en-GB" dirty="0">
              <a:cs typeface="Calibri"/>
            </a:endParaRPr>
          </a:p>
          <a:p>
            <a:endParaRPr lang="en-GB" sz="900" dirty="0">
              <a:cs typeface="Calibri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AC4147B-A488-C701-5A41-91259BA8B14B}"/>
              </a:ext>
            </a:extLst>
          </p:cNvPr>
          <p:cNvCxnSpPr>
            <a:cxnSpLocks/>
          </p:cNvCxnSpPr>
          <p:nvPr/>
        </p:nvCxnSpPr>
        <p:spPr>
          <a:xfrm>
            <a:off x="9054933" y="2749380"/>
            <a:ext cx="2253050" cy="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08DF7A9-DC71-D829-C81A-49447CDA88DE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rot="5400000" flipH="1" flipV="1">
            <a:off x="3796231" y="-501173"/>
            <a:ext cx="513061" cy="425947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750B924-284A-A452-E4B3-AF59571B32C0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rot="5400000" flipH="1" flipV="1">
            <a:off x="5179500" y="882097"/>
            <a:ext cx="513062" cy="14929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6AD412E-92A1-6CEC-A098-AF1810427967}"/>
              </a:ext>
            </a:extLst>
          </p:cNvPr>
          <p:cNvCxnSpPr>
            <a:cxnSpLocks/>
            <a:stCxn id="40" idx="0"/>
            <a:endCxn id="38" idx="2"/>
          </p:cNvCxnSpPr>
          <p:nvPr/>
        </p:nvCxnSpPr>
        <p:spPr>
          <a:xfrm rot="16200000" flipV="1">
            <a:off x="6610825" y="943702"/>
            <a:ext cx="513062" cy="13697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0EB622A-8BE7-8E71-191E-C7AA2934504F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rot="16200000" flipV="1">
            <a:off x="7918582" y="-364054"/>
            <a:ext cx="513061" cy="39852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30FD687-268C-831E-2C97-C1FE770B1E19}"/>
              </a:ext>
            </a:extLst>
          </p:cNvPr>
          <p:cNvSpPr/>
          <p:nvPr/>
        </p:nvSpPr>
        <p:spPr>
          <a:xfrm>
            <a:off x="6112477" y="1375121"/>
            <a:ext cx="144162" cy="15986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6E57530-9867-6E63-3944-6C100C98B12B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3072648" y="3099901"/>
            <a:ext cx="744461" cy="3043704"/>
          </a:xfrm>
          <a:prstGeom prst="bentConnector2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39433A1-DDCA-7FA1-3FB1-57B25C1CB346}"/>
              </a:ext>
            </a:extLst>
          </p:cNvPr>
          <p:cNvSpPr/>
          <p:nvPr/>
        </p:nvSpPr>
        <p:spPr>
          <a:xfrm rot="5568201">
            <a:off x="4728168" y="4861621"/>
            <a:ext cx="238210" cy="25502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5C680C9-B5BD-7451-5583-666554036528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2386420" y="3786129"/>
            <a:ext cx="2130646" cy="3057434"/>
          </a:xfrm>
          <a:prstGeom prst="bentConnector2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A092ADC-846A-61F7-E82F-2CDCC816360F}"/>
              </a:ext>
            </a:extLst>
          </p:cNvPr>
          <p:cNvSpPr/>
          <p:nvPr/>
        </p:nvSpPr>
        <p:spPr>
          <a:xfrm rot="5568201">
            <a:off x="4728167" y="6252655"/>
            <a:ext cx="238210" cy="25502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E8CE57-DB95-FBE4-2387-0FE3065ADE0A}"/>
              </a:ext>
            </a:extLst>
          </p:cNvPr>
          <p:cNvCxnSpPr/>
          <p:nvPr/>
        </p:nvCxnSpPr>
        <p:spPr>
          <a:xfrm>
            <a:off x="4143375" y="4249521"/>
            <a:ext cx="0" cy="739614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9777C20-6CA3-1DD6-B8E5-7A17F62E92C6}"/>
              </a:ext>
            </a:extLst>
          </p:cNvPr>
          <p:cNvCxnSpPr>
            <a:cxnSpLocks/>
          </p:cNvCxnSpPr>
          <p:nvPr/>
        </p:nvCxnSpPr>
        <p:spPr>
          <a:xfrm>
            <a:off x="3838575" y="4249521"/>
            <a:ext cx="0" cy="2130648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F8BC311-15B6-62BD-8160-B473612F57C2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7616366" y="3872157"/>
            <a:ext cx="2173999" cy="2928727"/>
          </a:xfrm>
          <a:prstGeom prst="bentConnector2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A21FD2CD-6AA7-D261-FDC3-D763056DA2F6}"/>
              </a:ext>
            </a:extLst>
          </p:cNvPr>
          <p:cNvSpPr/>
          <p:nvPr/>
        </p:nvSpPr>
        <p:spPr>
          <a:xfrm rot="16368201">
            <a:off x="7239352" y="6300853"/>
            <a:ext cx="238210" cy="25502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9030BD8D-0EDB-B9F4-0709-34F80FE193B8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8302594" y="3172199"/>
            <a:ext cx="787812" cy="2942457"/>
          </a:xfrm>
          <a:prstGeom prst="bentConnector2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2B3897D6-F6D7-A032-6DCB-4E357785BFE7}"/>
              </a:ext>
            </a:extLst>
          </p:cNvPr>
          <p:cNvSpPr/>
          <p:nvPr/>
        </p:nvSpPr>
        <p:spPr>
          <a:xfrm rot="16368201">
            <a:off x="7239353" y="4909819"/>
            <a:ext cx="238210" cy="25502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57EA8E4-8EE9-121D-CE5B-8BBFBD1FD35B}"/>
              </a:ext>
            </a:extLst>
          </p:cNvPr>
          <p:cNvCxnSpPr>
            <a:cxnSpLocks/>
          </p:cNvCxnSpPr>
          <p:nvPr/>
        </p:nvCxnSpPr>
        <p:spPr>
          <a:xfrm>
            <a:off x="8367155" y="4270115"/>
            <a:ext cx="0" cy="767219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2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6E0CF9-5463-F16D-C6DB-231D12E099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978296"/>
            <a:ext cx="9560560" cy="5730240"/>
          </a:xfrm>
          <a:prstGeom prst="rect">
            <a:avLst/>
          </a:prstGeom>
          <a:solidFill>
            <a:schemeClr val="bg1"/>
          </a:solidFill>
          <a:ln cap="flat">
            <a:solidFill>
              <a:schemeClr val="tx1"/>
            </a:solidFill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67606-ED6A-2AC7-0570-24B948EA3432}"/>
              </a:ext>
            </a:extLst>
          </p:cNvPr>
          <p:cNvSpPr/>
          <p:nvPr/>
        </p:nvSpPr>
        <p:spPr>
          <a:xfrm>
            <a:off x="4392320" y="202314"/>
            <a:ext cx="154432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command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16AF1E-7D15-858B-CDC5-4C251588E1B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164480" y="720474"/>
            <a:ext cx="0" cy="221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75BBC-595E-EFF7-78B7-44D8BA30119F}"/>
              </a:ext>
            </a:extLst>
          </p:cNvPr>
          <p:cNvSpPr/>
          <p:nvPr/>
        </p:nvSpPr>
        <p:spPr>
          <a:xfrm>
            <a:off x="4521200" y="2931160"/>
            <a:ext cx="1544320" cy="5181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chemeClr val="bg1"/>
                </a:solidFill>
              </a:rPr>
              <a:t>GeneralUi</a:t>
            </a:r>
            <a:endParaRPr lang="en-SG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94204A-542D-6F10-BC76-E2737D9D12DD}"/>
              </a:ext>
            </a:extLst>
          </p:cNvPr>
          <p:cNvGrpSpPr/>
          <p:nvPr/>
        </p:nvGrpSpPr>
        <p:grpSpPr>
          <a:xfrm rot="13346040">
            <a:off x="5354008" y="4086196"/>
            <a:ext cx="2252747" cy="513080"/>
            <a:chOff x="805413" y="482600"/>
            <a:chExt cx="2252747" cy="51308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33368A8-596E-B435-0551-2EF9E4F3E2A6}"/>
                </a:ext>
              </a:extLst>
            </p:cNvPr>
            <p:cNvCxnSpPr>
              <a:cxnSpLocks/>
            </p:cNvCxnSpPr>
            <p:nvPr/>
          </p:nvCxnSpPr>
          <p:spPr>
            <a:xfrm>
              <a:off x="805413" y="482600"/>
              <a:ext cx="1899920" cy="3251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88DCC64-AE2E-A13F-1C67-F01B66913A2E}"/>
                </a:ext>
              </a:extLst>
            </p:cNvPr>
            <p:cNvSpPr>
              <a:spLocks/>
            </p:cNvSpPr>
            <p:nvPr/>
          </p:nvSpPr>
          <p:spPr>
            <a:xfrm rot="6262703">
              <a:off x="2763520" y="701040"/>
              <a:ext cx="264160" cy="325120"/>
            </a:xfrm>
            <a:prstGeom prst="triangle">
              <a:avLst>
                <a:gd name="adj" fmla="val 4615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4260DB-F37E-E25A-C6AE-500166C3341C}"/>
              </a:ext>
            </a:extLst>
          </p:cNvPr>
          <p:cNvGrpSpPr/>
          <p:nvPr/>
        </p:nvGrpSpPr>
        <p:grpSpPr>
          <a:xfrm rot="15501658">
            <a:off x="3854166" y="4406901"/>
            <a:ext cx="2252747" cy="513080"/>
            <a:chOff x="805413" y="482600"/>
            <a:chExt cx="2252747" cy="5130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9D6587B-0181-29A1-38C6-991A45CDBBEA}"/>
                </a:ext>
              </a:extLst>
            </p:cNvPr>
            <p:cNvCxnSpPr>
              <a:cxnSpLocks/>
            </p:cNvCxnSpPr>
            <p:nvPr/>
          </p:nvCxnSpPr>
          <p:spPr>
            <a:xfrm>
              <a:off x="805413" y="482600"/>
              <a:ext cx="1899920" cy="3251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B05E708-A76C-1223-D778-784B1A8586BA}"/>
                </a:ext>
              </a:extLst>
            </p:cNvPr>
            <p:cNvSpPr>
              <a:spLocks/>
            </p:cNvSpPr>
            <p:nvPr/>
          </p:nvSpPr>
          <p:spPr>
            <a:xfrm rot="6262703">
              <a:off x="2763520" y="701040"/>
              <a:ext cx="264160" cy="325120"/>
            </a:xfrm>
            <a:prstGeom prst="triangle">
              <a:avLst>
                <a:gd name="adj" fmla="val 4615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F308D3-273B-D5B4-A078-5B153541006D}"/>
              </a:ext>
            </a:extLst>
          </p:cNvPr>
          <p:cNvGrpSpPr/>
          <p:nvPr/>
        </p:nvGrpSpPr>
        <p:grpSpPr>
          <a:xfrm rot="16998405">
            <a:off x="3021164" y="4290851"/>
            <a:ext cx="2252747" cy="513080"/>
            <a:chOff x="805413" y="482600"/>
            <a:chExt cx="2252747" cy="51308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C7A279-5C64-331E-1E6F-BA2DF0188588}"/>
                </a:ext>
              </a:extLst>
            </p:cNvPr>
            <p:cNvCxnSpPr>
              <a:cxnSpLocks/>
            </p:cNvCxnSpPr>
            <p:nvPr/>
          </p:nvCxnSpPr>
          <p:spPr>
            <a:xfrm>
              <a:off x="805413" y="482600"/>
              <a:ext cx="1899920" cy="3251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23E1C90-B31A-6321-DA25-BD601F084F8A}"/>
                </a:ext>
              </a:extLst>
            </p:cNvPr>
            <p:cNvSpPr>
              <a:spLocks/>
            </p:cNvSpPr>
            <p:nvPr/>
          </p:nvSpPr>
          <p:spPr>
            <a:xfrm rot="6262703">
              <a:off x="2763520" y="701040"/>
              <a:ext cx="264160" cy="325120"/>
            </a:xfrm>
            <a:prstGeom prst="triangle">
              <a:avLst>
                <a:gd name="adj" fmla="val 4615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8DB5D0-93F8-A917-89B2-6152681E25EC}"/>
              </a:ext>
            </a:extLst>
          </p:cNvPr>
          <p:cNvGrpSpPr/>
          <p:nvPr/>
        </p:nvGrpSpPr>
        <p:grpSpPr>
          <a:xfrm rot="14595429">
            <a:off x="4667011" y="4319400"/>
            <a:ext cx="2252747" cy="513080"/>
            <a:chOff x="805413" y="482600"/>
            <a:chExt cx="2252747" cy="51308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540E0A-AC79-19F4-3B84-9F1C29C0FC9E}"/>
                </a:ext>
              </a:extLst>
            </p:cNvPr>
            <p:cNvCxnSpPr>
              <a:cxnSpLocks/>
            </p:cNvCxnSpPr>
            <p:nvPr/>
          </p:nvCxnSpPr>
          <p:spPr>
            <a:xfrm>
              <a:off x="805413" y="482600"/>
              <a:ext cx="1899920" cy="3251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3977C20-5C19-FE07-DEA4-1F404B65286B}"/>
                </a:ext>
              </a:extLst>
            </p:cNvPr>
            <p:cNvSpPr>
              <a:spLocks/>
            </p:cNvSpPr>
            <p:nvPr/>
          </p:nvSpPr>
          <p:spPr>
            <a:xfrm rot="6262703">
              <a:off x="2763520" y="701040"/>
              <a:ext cx="264160" cy="325120"/>
            </a:xfrm>
            <a:prstGeom prst="triangle">
              <a:avLst>
                <a:gd name="adj" fmla="val 4615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95D6F71-1F61-1983-E9B0-0C4946471843}"/>
              </a:ext>
            </a:extLst>
          </p:cNvPr>
          <p:cNvSpPr/>
          <p:nvPr/>
        </p:nvSpPr>
        <p:spPr>
          <a:xfrm>
            <a:off x="4078001" y="5833776"/>
            <a:ext cx="1544320" cy="5181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chemeClr val="bg1"/>
                </a:solidFill>
              </a:rPr>
              <a:t>ExampleUi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8ED176-F50D-046C-4B18-FF26C4CE2A0C}"/>
              </a:ext>
            </a:extLst>
          </p:cNvPr>
          <p:cNvSpPr/>
          <p:nvPr/>
        </p:nvSpPr>
        <p:spPr>
          <a:xfrm>
            <a:off x="2536733" y="5559330"/>
            <a:ext cx="1544320" cy="5181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chemeClr val="bg1"/>
                </a:solidFill>
              </a:rPr>
              <a:t>CalorieUi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28F7B1-47DB-08FE-0173-B142DF177045}"/>
              </a:ext>
            </a:extLst>
          </p:cNvPr>
          <p:cNvSpPr/>
          <p:nvPr/>
        </p:nvSpPr>
        <p:spPr>
          <a:xfrm>
            <a:off x="5710676" y="5711120"/>
            <a:ext cx="1544320" cy="5181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chemeClr val="bg1"/>
                </a:solidFill>
              </a:rPr>
              <a:t>ExerciseUi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FEBB67-DB21-CE96-13C9-CD6F3F1E7D5F}"/>
              </a:ext>
            </a:extLst>
          </p:cNvPr>
          <p:cNvSpPr/>
          <p:nvPr/>
        </p:nvSpPr>
        <p:spPr>
          <a:xfrm>
            <a:off x="7105985" y="5091548"/>
            <a:ext cx="1544320" cy="5181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chemeClr val="bg1"/>
                </a:solidFill>
              </a:rPr>
              <a:t>WeightUi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9FEFB92-2CA3-E387-C1D3-A4D2DB82E863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6052530" y="2244697"/>
            <a:ext cx="3911915" cy="9214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A2519C-072B-B7EF-30FA-1F8FAB17F0D6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6065520" y="3190240"/>
            <a:ext cx="3898925" cy="6186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8A7A737-F6F0-6980-842D-B1EE5C017357}"/>
              </a:ext>
            </a:extLst>
          </p:cNvPr>
          <p:cNvSpPr/>
          <p:nvPr/>
        </p:nvSpPr>
        <p:spPr>
          <a:xfrm>
            <a:off x="9964445" y="3549816"/>
            <a:ext cx="154432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storage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225AF3-9D18-2B9F-0D74-5BB16F671BFC}"/>
              </a:ext>
            </a:extLst>
          </p:cNvPr>
          <p:cNvSpPr/>
          <p:nvPr/>
        </p:nvSpPr>
        <p:spPr>
          <a:xfrm>
            <a:off x="9964445" y="1985617"/>
            <a:ext cx="1544320" cy="51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entities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9469DF-D412-1475-64BA-936E0D9E73D0}"/>
              </a:ext>
            </a:extLst>
          </p:cNvPr>
          <p:cNvSpPr txBox="1"/>
          <p:nvPr/>
        </p:nvSpPr>
        <p:spPr>
          <a:xfrm>
            <a:off x="2360428" y="1360967"/>
            <a:ext cx="249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642901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D3D2DBB-3BB4-5D98-7A31-5E0EBE49CB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1956390"/>
            <a:ext cx="7574286" cy="4752145"/>
          </a:xfrm>
          <a:prstGeom prst="rect">
            <a:avLst/>
          </a:prstGeom>
          <a:solidFill>
            <a:schemeClr val="bg1"/>
          </a:solidFill>
          <a:ln cap="flat">
            <a:solidFill>
              <a:schemeClr val="tx1"/>
            </a:solidFill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1A75E9-5EFE-45FF-3C2A-68B94DC39D45}"/>
              </a:ext>
            </a:extLst>
          </p:cNvPr>
          <p:cNvSpPr/>
          <p:nvPr/>
        </p:nvSpPr>
        <p:spPr>
          <a:xfrm>
            <a:off x="9324750" y="5505495"/>
            <a:ext cx="1544320" cy="5181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Ui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6F53A1-E4E9-AF6A-D33A-06D94C707D0A}"/>
              </a:ext>
            </a:extLst>
          </p:cNvPr>
          <p:cNvCxnSpPr>
            <a:cxnSpLocks/>
          </p:cNvCxnSpPr>
          <p:nvPr/>
        </p:nvCxnSpPr>
        <p:spPr>
          <a:xfrm flipH="1">
            <a:off x="5323840" y="971726"/>
            <a:ext cx="420744" cy="13355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26C63-915F-932A-893C-B0955D94F46A}"/>
              </a:ext>
            </a:extLst>
          </p:cNvPr>
          <p:cNvSpPr/>
          <p:nvPr/>
        </p:nvSpPr>
        <p:spPr>
          <a:xfrm>
            <a:off x="4551679" y="2307265"/>
            <a:ext cx="1795957" cy="5181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chemeClr val="bg1"/>
                </a:solidFill>
              </a:rPr>
              <a:t>CommandParser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388AD1-4760-F16E-2C0E-104A882982AF}"/>
              </a:ext>
            </a:extLst>
          </p:cNvPr>
          <p:cNvSpPr/>
          <p:nvPr/>
        </p:nvSpPr>
        <p:spPr>
          <a:xfrm>
            <a:off x="5449657" y="380883"/>
            <a:ext cx="1544320" cy="5181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chemeClr val="bg1"/>
                </a:solidFill>
              </a:rPr>
              <a:t>LifeTracker</a:t>
            </a:r>
            <a:endParaRPr lang="en-SG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0D30CC-9F75-1795-4743-B8D7803F1736}"/>
              </a:ext>
            </a:extLst>
          </p:cNvPr>
          <p:cNvGrpSpPr/>
          <p:nvPr/>
        </p:nvGrpSpPr>
        <p:grpSpPr>
          <a:xfrm rot="3680844">
            <a:off x="5669278" y="4552456"/>
            <a:ext cx="1356715" cy="513080"/>
            <a:chOff x="805413" y="482600"/>
            <a:chExt cx="2252747" cy="51308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AF04A01-F6A2-1B16-A908-3B8D023F7100}"/>
                </a:ext>
              </a:extLst>
            </p:cNvPr>
            <p:cNvCxnSpPr>
              <a:cxnSpLocks/>
            </p:cNvCxnSpPr>
            <p:nvPr/>
          </p:nvCxnSpPr>
          <p:spPr>
            <a:xfrm>
              <a:off x="805413" y="482600"/>
              <a:ext cx="1899920" cy="3251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BCD7B54-B4FC-C7A4-118B-1BC808F97389}"/>
                </a:ext>
              </a:extLst>
            </p:cNvPr>
            <p:cNvSpPr>
              <a:spLocks/>
            </p:cNvSpPr>
            <p:nvPr/>
          </p:nvSpPr>
          <p:spPr>
            <a:xfrm rot="6262703">
              <a:off x="2763520" y="701040"/>
              <a:ext cx="264160" cy="325120"/>
            </a:xfrm>
            <a:prstGeom prst="triangle">
              <a:avLst>
                <a:gd name="adj" fmla="val 4615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4237903-4E9B-F2C7-2009-D85FFA189439}"/>
              </a:ext>
            </a:extLst>
          </p:cNvPr>
          <p:cNvSpPr/>
          <p:nvPr/>
        </p:nvSpPr>
        <p:spPr>
          <a:xfrm>
            <a:off x="5744584" y="5505495"/>
            <a:ext cx="1544320" cy="5181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{abstract}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Command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5C329-A4D3-968A-6BB3-8A600FC432A3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52406" y="4032576"/>
            <a:ext cx="1181621" cy="14459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029CAFB-3E43-301C-733E-938FAD57E80A}"/>
              </a:ext>
            </a:extLst>
          </p:cNvPr>
          <p:cNvSpPr/>
          <p:nvPr/>
        </p:nvSpPr>
        <p:spPr>
          <a:xfrm>
            <a:off x="3580246" y="5478558"/>
            <a:ext cx="1544320" cy="5181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chemeClr val="bg1"/>
                </a:solidFill>
              </a:rPr>
              <a:t>XYZException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616E8A-90D3-D848-7456-C5F564D6558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449658" y="2825425"/>
            <a:ext cx="646342" cy="8934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87C7CB-9B34-D7D7-5654-8A1B185A2A73}"/>
              </a:ext>
            </a:extLst>
          </p:cNvPr>
          <p:cNvCxnSpPr>
            <a:cxnSpLocks/>
          </p:cNvCxnSpPr>
          <p:nvPr/>
        </p:nvCxnSpPr>
        <p:spPr>
          <a:xfrm>
            <a:off x="6668886" y="899043"/>
            <a:ext cx="0" cy="282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E3B3F0-8BF9-3693-4887-68A25499CA07}"/>
              </a:ext>
            </a:extLst>
          </p:cNvPr>
          <p:cNvCxnSpPr>
            <a:cxnSpLocks/>
          </p:cNvCxnSpPr>
          <p:nvPr/>
        </p:nvCxnSpPr>
        <p:spPr>
          <a:xfrm>
            <a:off x="6796143" y="4087155"/>
            <a:ext cx="1624843" cy="139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420DEB-A443-EBDC-2943-15C93A49C83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013324" y="3828075"/>
            <a:ext cx="3083586" cy="167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DCA2BCE-E39C-786A-3571-06316FFFE7F3}"/>
              </a:ext>
            </a:extLst>
          </p:cNvPr>
          <p:cNvSpPr/>
          <p:nvPr/>
        </p:nvSpPr>
        <p:spPr>
          <a:xfrm>
            <a:off x="7608564" y="5505495"/>
            <a:ext cx="1544320" cy="5181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Storage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0365C4-5B4E-FE49-5A63-5578F68B2A36}"/>
              </a:ext>
            </a:extLst>
          </p:cNvPr>
          <p:cNvSpPr/>
          <p:nvPr/>
        </p:nvSpPr>
        <p:spPr>
          <a:xfrm>
            <a:off x="5622850" y="3721395"/>
            <a:ext cx="1544320" cy="51816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chemeClr val="bg1"/>
                </a:solidFill>
              </a:rPr>
              <a:t>XYZCommand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1AD01B-756E-3C75-00F8-2AA8AE856F1D}"/>
              </a:ext>
            </a:extLst>
          </p:cNvPr>
          <p:cNvSpPr txBox="1"/>
          <p:nvPr/>
        </p:nvSpPr>
        <p:spPr>
          <a:xfrm>
            <a:off x="8644270" y="448693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ui</a:t>
            </a:r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B02B31-1907-96C6-FB14-D5420ECA8D7B}"/>
              </a:ext>
            </a:extLst>
          </p:cNvPr>
          <p:cNvSpPr txBox="1"/>
          <p:nvPr/>
        </p:nvSpPr>
        <p:spPr>
          <a:xfrm>
            <a:off x="7733084" y="4715853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storage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AFC281-D8C8-539B-CDD2-E6F8ECC8A4AD}"/>
              </a:ext>
            </a:extLst>
          </p:cNvPr>
          <p:cNvSpPr txBox="1"/>
          <p:nvPr/>
        </p:nvSpPr>
        <p:spPr>
          <a:xfrm>
            <a:off x="4286258" y="4341518"/>
            <a:ext cx="83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throws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62D3DF-BF7B-6DCA-86BE-1A100B33C0E7}"/>
              </a:ext>
            </a:extLst>
          </p:cNvPr>
          <p:cNvSpPr txBox="1"/>
          <p:nvPr/>
        </p:nvSpPr>
        <p:spPr>
          <a:xfrm>
            <a:off x="5714308" y="3010061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creates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4A9A27-03B4-F08A-BC9B-D307A9B3F6EC}"/>
              </a:ext>
            </a:extLst>
          </p:cNvPr>
          <p:cNvSpPr txBox="1"/>
          <p:nvPr/>
        </p:nvSpPr>
        <p:spPr>
          <a:xfrm>
            <a:off x="6615384" y="2445492"/>
            <a:ext cx="100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executes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00ECCF-3172-0F63-A5A5-4C7ABC04F595}"/>
              </a:ext>
            </a:extLst>
          </p:cNvPr>
          <p:cNvSpPr txBox="1"/>
          <p:nvPr/>
        </p:nvSpPr>
        <p:spPr>
          <a:xfrm>
            <a:off x="4825557" y="1370594"/>
            <a:ext cx="78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parses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564FFB-02D1-2765-0546-350877CEE66E}"/>
              </a:ext>
            </a:extLst>
          </p:cNvPr>
          <p:cNvSpPr txBox="1"/>
          <p:nvPr/>
        </p:nvSpPr>
        <p:spPr>
          <a:xfrm>
            <a:off x="1412957" y="207616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64762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09" y="160409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AddMealCommand</a:t>
            </a:r>
            <a:r>
              <a:rPr lang="en-US" dirty="0">
                <a:cs typeface="Calibri Light"/>
              </a:rPr>
              <a:t> UML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/>
          <p:nvPr/>
        </p:nvCxnSpPr>
        <p:spPr>
          <a:xfrm>
            <a:off x="1384076" y="2203725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81024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884739" y="1679455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DBFD3-74F8-BE85-ABC2-00EA474E3B59}"/>
              </a:ext>
            </a:extLst>
          </p:cNvPr>
          <p:cNvCxnSpPr/>
          <p:nvPr/>
        </p:nvCxnSpPr>
        <p:spPr>
          <a:xfrm flipV="1">
            <a:off x="1393770" y="2182087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B606E-548A-C45B-5485-285121F51A6A}"/>
              </a:ext>
            </a:extLst>
          </p:cNvPr>
          <p:cNvSpPr/>
          <p:nvPr/>
        </p:nvSpPr>
        <p:spPr>
          <a:xfrm>
            <a:off x="2397163" y="1682297"/>
            <a:ext cx="1680148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:AddMealCommand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F7615B-3A85-B28C-81F1-BB7A4F2BE013}"/>
              </a:ext>
            </a:extLst>
          </p:cNvPr>
          <p:cNvCxnSpPr>
            <a:cxnSpLocks/>
          </p:cNvCxnSpPr>
          <p:nvPr/>
        </p:nvCxnSpPr>
        <p:spPr>
          <a:xfrm>
            <a:off x="3237482" y="1925912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91B78F-E3F6-2F68-A01D-B3205F0D24E4}"/>
              </a:ext>
            </a:extLst>
          </p:cNvPr>
          <p:cNvCxnSpPr>
            <a:cxnSpLocks/>
          </p:cNvCxnSpPr>
          <p:nvPr/>
        </p:nvCxnSpPr>
        <p:spPr>
          <a:xfrm flipV="1">
            <a:off x="3310286" y="4790611"/>
            <a:ext cx="2320916" cy="129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E0C552-2B9B-19F0-5386-5B2D0BE9C163}"/>
              </a:ext>
            </a:extLst>
          </p:cNvPr>
          <p:cNvCxnSpPr>
            <a:cxnSpLocks/>
          </p:cNvCxnSpPr>
          <p:nvPr/>
        </p:nvCxnSpPr>
        <p:spPr>
          <a:xfrm>
            <a:off x="9869335" y="3366160"/>
            <a:ext cx="32169" cy="3567728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E552B6B-7941-E1FD-E691-6472D7115951}"/>
              </a:ext>
            </a:extLst>
          </p:cNvPr>
          <p:cNvSpPr/>
          <p:nvPr/>
        </p:nvSpPr>
        <p:spPr>
          <a:xfrm>
            <a:off x="7095299" y="3717070"/>
            <a:ext cx="1279639" cy="23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MealStorage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84ACA9-2298-838D-27A4-3A1FE7DDC41B}"/>
              </a:ext>
            </a:extLst>
          </p:cNvPr>
          <p:cNvCxnSpPr>
            <a:cxnSpLocks/>
          </p:cNvCxnSpPr>
          <p:nvPr/>
        </p:nvCxnSpPr>
        <p:spPr>
          <a:xfrm flipH="1">
            <a:off x="3299622" y="6532104"/>
            <a:ext cx="6531700" cy="1481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A6A06A-4BE2-E44F-0849-21BF44178080}"/>
              </a:ext>
            </a:extLst>
          </p:cNvPr>
          <p:cNvCxnSpPr>
            <a:cxnSpLocks/>
          </p:cNvCxnSpPr>
          <p:nvPr/>
        </p:nvCxnSpPr>
        <p:spPr>
          <a:xfrm flipH="1" flipV="1">
            <a:off x="3311537" y="6014231"/>
            <a:ext cx="4371874" cy="101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E91255-082A-CB27-CC08-FA871AF0E156}"/>
              </a:ext>
            </a:extLst>
          </p:cNvPr>
          <p:cNvGrpSpPr/>
          <p:nvPr/>
        </p:nvGrpSpPr>
        <p:grpSpPr>
          <a:xfrm>
            <a:off x="2100379" y="2486039"/>
            <a:ext cx="2807474" cy="2106088"/>
            <a:chOff x="2086914" y="2702718"/>
            <a:chExt cx="9483503" cy="33173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9466C60-B9BF-355D-E9F3-739C20F0DD0E}"/>
                </a:ext>
              </a:extLst>
            </p:cNvPr>
            <p:cNvGrpSpPr/>
            <p:nvPr/>
          </p:nvGrpSpPr>
          <p:grpSpPr>
            <a:xfrm>
              <a:off x="2099378" y="2702718"/>
              <a:ext cx="9471039" cy="3317326"/>
              <a:chOff x="3234531" y="2893218"/>
              <a:chExt cx="6242843" cy="277018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E0B4B3B-DD0C-B128-058F-5592D15B0E97}"/>
                  </a:ext>
                </a:extLst>
              </p:cNvPr>
              <p:cNvSpPr/>
              <p:nvPr/>
            </p:nvSpPr>
            <p:spPr>
              <a:xfrm>
                <a:off x="3234531" y="2893218"/>
                <a:ext cx="6242843" cy="27701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F0744-849F-8572-19D4-EF9C45D56307}"/>
                  </a:ext>
                </a:extLst>
              </p:cNvPr>
              <p:cNvSpPr txBox="1"/>
              <p:nvPr/>
            </p:nvSpPr>
            <p:spPr>
              <a:xfrm>
                <a:off x="3234907" y="2893218"/>
                <a:ext cx="988712" cy="40482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rgbClr val="FF0000"/>
                    </a:solidFill>
                    <a:cs typeface="Calibri"/>
                  </a:rPr>
                  <a:t>alt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510095C-58E8-7F1A-1F22-AE45CCBF41EE}"/>
                </a:ext>
              </a:extLst>
            </p:cNvPr>
            <p:cNvCxnSpPr/>
            <p:nvPr/>
          </p:nvCxnSpPr>
          <p:spPr>
            <a:xfrm>
              <a:off x="2086914" y="4299178"/>
              <a:ext cx="9481236" cy="20032"/>
            </a:xfrm>
            <a:prstGeom prst="straightConnector1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68E563C-34F4-C262-FCA3-02524FBB7BE5}"/>
              </a:ext>
            </a:extLst>
          </p:cNvPr>
          <p:cNvSpPr/>
          <p:nvPr/>
        </p:nvSpPr>
        <p:spPr>
          <a:xfrm>
            <a:off x="3148587" y="2182165"/>
            <a:ext cx="172356" cy="4669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2CA1A4-04D7-F53B-36B7-E9030C7B43ED}"/>
              </a:ext>
            </a:extLst>
          </p:cNvPr>
          <p:cNvCxnSpPr>
            <a:cxnSpLocks/>
          </p:cNvCxnSpPr>
          <p:nvPr/>
        </p:nvCxnSpPr>
        <p:spPr>
          <a:xfrm>
            <a:off x="7754676" y="3964708"/>
            <a:ext cx="18833" cy="2842515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D77774-4AC6-3BD3-1157-90B15948DD49}"/>
              </a:ext>
            </a:extLst>
          </p:cNvPr>
          <p:cNvCxnSpPr>
            <a:cxnSpLocks/>
          </p:cNvCxnSpPr>
          <p:nvPr/>
        </p:nvCxnSpPr>
        <p:spPr>
          <a:xfrm>
            <a:off x="6078697" y="4940067"/>
            <a:ext cx="18832" cy="1873880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A766101-49C9-3513-4D67-0A6447F5770D}"/>
              </a:ext>
            </a:extLst>
          </p:cNvPr>
          <p:cNvSpPr/>
          <p:nvPr/>
        </p:nvSpPr>
        <p:spPr>
          <a:xfrm>
            <a:off x="5636942" y="4674001"/>
            <a:ext cx="897257" cy="2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:Meal</a:t>
            </a:r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8BDFFF-68E1-D345-85E2-B8AD593028D9}"/>
              </a:ext>
            </a:extLst>
          </p:cNvPr>
          <p:cNvSpPr/>
          <p:nvPr/>
        </p:nvSpPr>
        <p:spPr>
          <a:xfrm>
            <a:off x="7668325" y="5401909"/>
            <a:ext cx="167176" cy="63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AC3556-54AB-F81B-2907-B6ED055BAD45}"/>
              </a:ext>
            </a:extLst>
          </p:cNvPr>
          <p:cNvSpPr/>
          <p:nvPr/>
        </p:nvSpPr>
        <p:spPr>
          <a:xfrm>
            <a:off x="9563128" y="3120419"/>
            <a:ext cx="616707" cy="24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:UI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F4B35-7911-AFD1-0ABB-47DAAF364FE6}"/>
              </a:ext>
            </a:extLst>
          </p:cNvPr>
          <p:cNvSpPr txBox="1"/>
          <p:nvPr/>
        </p:nvSpPr>
        <p:spPr>
          <a:xfrm>
            <a:off x="2042483" y="2802036"/>
            <a:ext cx="1110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[userInput == full command]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CF8B9-EE83-9E06-067D-E80AAF49BCDE}"/>
              </a:ext>
            </a:extLst>
          </p:cNvPr>
          <p:cNvSpPr txBox="1"/>
          <p:nvPr/>
        </p:nvSpPr>
        <p:spPr>
          <a:xfrm>
            <a:off x="2099349" y="3541289"/>
            <a:ext cx="9057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[userInput == "add"]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43930A-E404-12CF-DAE6-C13C08DA8B64}"/>
              </a:ext>
            </a:extLst>
          </p:cNvPr>
          <p:cNvSpPr/>
          <p:nvPr/>
        </p:nvSpPr>
        <p:spPr>
          <a:xfrm>
            <a:off x="3237970" y="2803062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8E21F6-2CEB-69D6-6786-AF1C3F5F8E40}"/>
              </a:ext>
            </a:extLst>
          </p:cNvPr>
          <p:cNvGrpSpPr/>
          <p:nvPr/>
        </p:nvGrpSpPr>
        <p:grpSpPr>
          <a:xfrm>
            <a:off x="3328539" y="2665302"/>
            <a:ext cx="310011" cy="451629"/>
            <a:chOff x="3328538" y="4086943"/>
            <a:chExt cx="310011" cy="45162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C0A32FD-EBFF-15B2-149F-BF261158BD81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082DDF-8342-A52D-A420-57AB23311AB6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E1421C-83D1-E9C0-B37E-C12DFEBDD2ED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F5B9561-8BC3-51B4-9226-06F349F87BBB}"/>
              </a:ext>
            </a:extLst>
          </p:cNvPr>
          <p:cNvSpPr txBox="1"/>
          <p:nvPr/>
        </p:nvSpPr>
        <p:spPr>
          <a:xfrm>
            <a:off x="3557080" y="2483192"/>
            <a:ext cx="9763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getDetails()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EFA94D-72FD-E198-88D7-357887E73BBF}"/>
              </a:ext>
            </a:extLst>
          </p:cNvPr>
          <p:cNvSpPr/>
          <p:nvPr/>
        </p:nvSpPr>
        <p:spPr>
          <a:xfrm>
            <a:off x="3220910" y="3877823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00B740-F29E-F6C9-3723-2D1B90108ADA}"/>
              </a:ext>
            </a:extLst>
          </p:cNvPr>
          <p:cNvGrpSpPr/>
          <p:nvPr/>
        </p:nvGrpSpPr>
        <p:grpSpPr>
          <a:xfrm>
            <a:off x="3311478" y="3740063"/>
            <a:ext cx="310011" cy="451629"/>
            <a:chOff x="3328538" y="4086943"/>
            <a:chExt cx="310011" cy="451629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FA46451-D0DC-9704-8918-D227ACAAE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6778CE4-0963-3B79-3B43-A7652B43B623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56C92D8-EB6F-A5A3-C36C-12137B822458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2C4FF92-C034-D2D8-9315-E9BCFA658961}"/>
              </a:ext>
            </a:extLst>
          </p:cNvPr>
          <p:cNvSpPr txBox="1"/>
          <p:nvPr/>
        </p:nvSpPr>
        <p:spPr>
          <a:xfrm>
            <a:off x="3466096" y="3478340"/>
            <a:ext cx="129481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parseCommand()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8D9C796-61E0-F237-750C-D0ECD8482F38}"/>
              </a:ext>
            </a:extLst>
          </p:cNvPr>
          <p:cNvSpPr/>
          <p:nvPr/>
        </p:nvSpPr>
        <p:spPr>
          <a:xfrm>
            <a:off x="5962356" y="4895805"/>
            <a:ext cx="201295" cy="285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92CBB2-FED4-6ADB-0409-03A06F554BCC}"/>
              </a:ext>
            </a:extLst>
          </p:cNvPr>
          <p:cNvSpPr txBox="1"/>
          <p:nvPr/>
        </p:nvSpPr>
        <p:spPr>
          <a:xfrm>
            <a:off x="3983572" y="4564474"/>
            <a:ext cx="9763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new Meal()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D755B69-80B5-1F02-E486-865A0C44885B}"/>
              </a:ext>
            </a:extLst>
          </p:cNvPr>
          <p:cNvCxnSpPr>
            <a:cxnSpLocks/>
          </p:cNvCxnSpPr>
          <p:nvPr/>
        </p:nvCxnSpPr>
        <p:spPr>
          <a:xfrm flipH="1">
            <a:off x="3316682" y="5167327"/>
            <a:ext cx="2647777" cy="344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4DD9B35-5035-BD6E-00F8-A78D818DEADE}"/>
              </a:ext>
            </a:extLst>
          </p:cNvPr>
          <p:cNvSpPr txBox="1"/>
          <p:nvPr/>
        </p:nvSpPr>
        <p:spPr>
          <a:xfrm>
            <a:off x="4154169" y="4928414"/>
            <a:ext cx="9763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meal :Meal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68BBB13-8CEF-3F4D-F799-97F7956EDC99}"/>
              </a:ext>
            </a:extLst>
          </p:cNvPr>
          <p:cNvCxnSpPr>
            <a:cxnSpLocks/>
          </p:cNvCxnSpPr>
          <p:nvPr/>
        </p:nvCxnSpPr>
        <p:spPr>
          <a:xfrm flipV="1">
            <a:off x="3321660" y="5410447"/>
            <a:ext cx="4351019" cy="1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39DED13-C95B-179E-AE9A-43420895CD05}"/>
              </a:ext>
            </a:extLst>
          </p:cNvPr>
          <p:cNvSpPr txBox="1"/>
          <p:nvPr/>
        </p:nvSpPr>
        <p:spPr>
          <a:xfrm>
            <a:off x="6167216" y="5201369"/>
            <a:ext cx="122089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saveMeal(meal)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102C280-B0A8-6621-9501-3CEF6508B53F}"/>
              </a:ext>
            </a:extLst>
          </p:cNvPr>
          <p:cNvCxnSpPr>
            <a:cxnSpLocks/>
          </p:cNvCxnSpPr>
          <p:nvPr/>
        </p:nvCxnSpPr>
        <p:spPr>
          <a:xfrm flipV="1">
            <a:off x="3310287" y="6115580"/>
            <a:ext cx="6500541" cy="15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A56C813-EE23-EE81-908F-A7FE01D76566}"/>
              </a:ext>
            </a:extLst>
          </p:cNvPr>
          <p:cNvSpPr/>
          <p:nvPr/>
        </p:nvSpPr>
        <p:spPr>
          <a:xfrm>
            <a:off x="9800789" y="6084298"/>
            <a:ext cx="167176" cy="5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A9C370-9C26-937E-6B45-DC130409E7BE}"/>
              </a:ext>
            </a:extLst>
          </p:cNvPr>
          <p:cNvSpPr txBox="1"/>
          <p:nvPr/>
        </p:nvSpPr>
        <p:spPr>
          <a:xfrm>
            <a:off x="7839064" y="5866697"/>
            <a:ext cx="193171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printNewMealAdded(meal)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09" y="160409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ListCommand</a:t>
            </a:r>
            <a:r>
              <a:rPr lang="en-US" dirty="0">
                <a:cs typeface="Calibri Light"/>
              </a:rPr>
              <a:t> UML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>
            <a:cxnSpLocks/>
          </p:cNvCxnSpPr>
          <p:nvPr/>
        </p:nvCxnSpPr>
        <p:spPr>
          <a:xfrm flipH="1">
            <a:off x="1371937" y="2203725"/>
            <a:ext cx="12139" cy="449386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81024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884739" y="1679455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DBFD3-74F8-BE85-ABC2-00EA474E3B59}"/>
              </a:ext>
            </a:extLst>
          </p:cNvPr>
          <p:cNvCxnSpPr/>
          <p:nvPr/>
        </p:nvCxnSpPr>
        <p:spPr>
          <a:xfrm flipV="1">
            <a:off x="1414374" y="2336774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B606E-548A-C45B-5485-285121F51A6A}"/>
              </a:ext>
            </a:extLst>
          </p:cNvPr>
          <p:cNvSpPr/>
          <p:nvPr/>
        </p:nvSpPr>
        <p:spPr>
          <a:xfrm>
            <a:off x="2397163" y="1682297"/>
            <a:ext cx="1680148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ListCommand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F7615B-3A85-B28C-81F1-BB7A4F2BE013}"/>
              </a:ext>
            </a:extLst>
          </p:cNvPr>
          <p:cNvCxnSpPr>
            <a:cxnSpLocks/>
          </p:cNvCxnSpPr>
          <p:nvPr/>
        </p:nvCxnSpPr>
        <p:spPr>
          <a:xfrm>
            <a:off x="3237482" y="1925912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E91255-082A-CB27-CC08-FA871AF0E156}"/>
              </a:ext>
            </a:extLst>
          </p:cNvPr>
          <p:cNvGrpSpPr/>
          <p:nvPr/>
        </p:nvGrpSpPr>
        <p:grpSpPr>
          <a:xfrm>
            <a:off x="2111664" y="2486038"/>
            <a:ext cx="9513436" cy="4211553"/>
            <a:chOff x="2099378" y="2702718"/>
            <a:chExt cx="9504182" cy="33173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9466C60-B9BF-355D-E9F3-739C20F0DD0E}"/>
                </a:ext>
              </a:extLst>
            </p:cNvPr>
            <p:cNvGrpSpPr/>
            <p:nvPr/>
          </p:nvGrpSpPr>
          <p:grpSpPr>
            <a:xfrm>
              <a:off x="2099378" y="2702718"/>
              <a:ext cx="9471039" cy="3317326"/>
              <a:chOff x="3234531" y="2893218"/>
              <a:chExt cx="6242843" cy="277018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E0B4B3B-DD0C-B128-058F-5592D15B0E97}"/>
                  </a:ext>
                </a:extLst>
              </p:cNvPr>
              <p:cNvSpPr/>
              <p:nvPr/>
            </p:nvSpPr>
            <p:spPr>
              <a:xfrm>
                <a:off x="3234531" y="2893218"/>
                <a:ext cx="6242843" cy="27701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F0744-849F-8572-19D4-EF9C45D56307}"/>
                  </a:ext>
                </a:extLst>
              </p:cNvPr>
              <p:cNvSpPr txBox="1"/>
              <p:nvPr/>
            </p:nvSpPr>
            <p:spPr>
              <a:xfrm>
                <a:off x="3234908" y="2893218"/>
                <a:ext cx="566802" cy="20244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rgbClr val="FF0000"/>
                    </a:solidFill>
                    <a:cs typeface="Calibri"/>
                  </a:rPr>
                  <a:t>alt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510095C-58E8-7F1A-1F22-AE45CCBF41EE}"/>
                </a:ext>
              </a:extLst>
            </p:cNvPr>
            <p:cNvCxnSpPr>
              <a:cxnSpLocks/>
            </p:cNvCxnSpPr>
            <p:nvPr/>
          </p:nvCxnSpPr>
          <p:spPr>
            <a:xfrm>
              <a:off x="2132523" y="3930922"/>
              <a:ext cx="9471037" cy="0"/>
            </a:xfrm>
            <a:prstGeom prst="straightConnector1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68E563C-34F4-C262-FCA3-02524FBB7BE5}"/>
              </a:ext>
            </a:extLst>
          </p:cNvPr>
          <p:cNvSpPr/>
          <p:nvPr/>
        </p:nvSpPr>
        <p:spPr>
          <a:xfrm>
            <a:off x="3148587" y="2182165"/>
            <a:ext cx="172356" cy="4669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F4B35-7911-AFD1-0ABB-47DAAF364FE6}"/>
              </a:ext>
            </a:extLst>
          </p:cNvPr>
          <p:cNvSpPr txBox="1"/>
          <p:nvPr/>
        </p:nvSpPr>
        <p:spPr>
          <a:xfrm>
            <a:off x="2042483" y="2802036"/>
            <a:ext cx="1110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</a:t>
            </a:r>
            <a:r>
              <a:rPr lang="en-US" sz="1200" b="1" dirty="0" err="1">
                <a:cs typeface="Calibri"/>
              </a:rPr>
              <a:t>userInput</a:t>
            </a:r>
            <a:r>
              <a:rPr lang="en-US" sz="1200" b="1" dirty="0">
                <a:cs typeface="Calibri"/>
              </a:rPr>
              <a:t> == “list meals”]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CF8B9-EE83-9E06-067D-E80AAF49BCDE}"/>
              </a:ext>
            </a:extLst>
          </p:cNvPr>
          <p:cNvSpPr txBox="1"/>
          <p:nvPr/>
        </p:nvSpPr>
        <p:spPr>
          <a:xfrm>
            <a:off x="2144841" y="4104124"/>
            <a:ext cx="9057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[userInput == “list exercises"]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A38489-970F-60C6-4819-A6E9B2247BE9}"/>
              </a:ext>
            </a:extLst>
          </p:cNvPr>
          <p:cNvCxnSpPr>
            <a:cxnSpLocks/>
          </p:cNvCxnSpPr>
          <p:nvPr/>
        </p:nvCxnSpPr>
        <p:spPr>
          <a:xfrm>
            <a:off x="2102430" y="5328873"/>
            <a:ext cx="9487722" cy="1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D9380AF-9E7C-9E55-8395-B3C8BBA08C85}"/>
              </a:ext>
            </a:extLst>
          </p:cNvPr>
          <p:cNvSpPr/>
          <p:nvPr/>
        </p:nvSpPr>
        <p:spPr>
          <a:xfrm>
            <a:off x="6157545" y="1679455"/>
            <a:ext cx="616707" cy="24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8689B-0366-5070-D91B-3E57D4A1E73C}"/>
              </a:ext>
            </a:extLst>
          </p:cNvPr>
          <p:cNvSpPr txBox="1"/>
          <p:nvPr/>
        </p:nvSpPr>
        <p:spPr>
          <a:xfrm>
            <a:off x="2178000" y="5430135"/>
            <a:ext cx="9057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[userInput == “list foods"]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61FDDD-537C-1EBF-865F-5E62A569FA7B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465899" y="1928221"/>
            <a:ext cx="0" cy="4924177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9853200-F7C8-852C-1CF4-4E5911D82C83}"/>
              </a:ext>
            </a:extLst>
          </p:cNvPr>
          <p:cNvSpPr/>
          <p:nvPr/>
        </p:nvSpPr>
        <p:spPr>
          <a:xfrm>
            <a:off x="6382310" y="2676603"/>
            <a:ext cx="188132" cy="1243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0CF557-F088-D57C-FA6E-E1E25008C5D4}"/>
              </a:ext>
            </a:extLst>
          </p:cNvPr>
          <p:cNvSpPr/>
          <p:nvPr/>
        </p:nvSpPr>
        <p:spPr>
          <a:xfrm>
            <a:off x="6382311" y="4128407"/>
            <a:ext cx="150916" cy="115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328A0-59E2-F73B-C1B2-2174DD5184AF}"/>
              </a:ext>
            </a:extLst>
          </p:cNvPr>
          <p:cNvSpPr/>
          <p:nvPr/>
        </p:nvSpPr>
        <p:spPr>
          <a:xfrm>
            <a:off x="6382310" y="5421849"/>
            <a:ext cx="172356" cy="126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E7A9D73-FEEA-97DB-6F48-2CC76348F2E6}"/>
              </a:ext>
            </a:extLst>
          </p:cNvPr>
          <p:cNvCxnSpPr>
            <a:cxnSpLocks/>
          </p:cNvCxnSpPr>
          <p:nvPr/>
        </p:nvCxnSpPr>
        <p:spPr>
          <a:xfrm>
            <a:off x="3320943" y="2937775"/>
            <a:ext cx="30613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C2F533E-66F7-1773-8E44-C23CA84B636B}"/>
              </a:ext>
            </a:extLst>
          </p:cNvPr>
          <p:cNvSpPr txBox="1"/>
          <p:nvPr/>
        </p:nvSpPr>
        <p:spPr>
          <a:xfrm>
            <a:off x="3798349" y="2630040"/>
            <a:ext cx="227080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printAllMeals</a:t>
            </a:r>
            <a:r>
              <a:rPr lang="en-US" sz="1200" b="1" dirty="0">
                <a:cs typeface="Calibri"/>
              </a:rPr>
              <a:t>(</a:t>
            </a:r>
            <a:r>
              <a:rPr lang="en-US" sz="1200" b="1" dirty="0" err="1">
                <a:cs typeface="Calibri"/>
              </a:rPr>
              <a:t>MealStorage</a:t>
            </a:r>
            <a:r>
              <a:rPr lang="en-US" sz="1200" b="1" dirty="0">
                <a:cs typeface="Calibri"/>
              </a:rPr>
              <a:t>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976B61-E3FB-7843-8B34-EBA15E5C2291}"/>
              </a:ext>
            </a:extLst>
          </p:cNvPr>
          <p:cNvCxnSpPr>
            <a:cxnSpLocks/>
          </p:cNvCxnSpPr>
          <p:nvPr/>
        </p:nvCxnSpPr>
        <p:spPr>
          <a:xfrm>
            <a:off x="3328150" y="4279137"/>
            <a:ext cx="30613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B315888-D7E4-9726-0665-EFDB02FF15A3}"/>
              </a:ext>
            </a:extLst>
          </p:cNvPr>
          <p:cNvSpPr txBox="1"/>
          <p:nvPr/>
        </p:nvSpPr>
        <p:spPr>
          <a:xfrm>
            <a:off x="3817599" y="5281223"/>
            <a:ext cx="227080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printAllFoods</a:t>
            </a:r>
            <a:r>
              <a:rPr lang="en-US" sz="1200" b="1" dirty="0">
                <a:cs typeface="Calibri"/>
              </a:rPr>
              <a:t>(</a:t>
            </a:r>
            <a:r>
              <a:rPr lang="en-US" sz="1200" b="1" dirty="0" err="1">
                <a:cs typeface="Calibri"/>
              </a:rPr>
              <a:t>FoodStorage</a:t>
            </a:r>
            <a:r>
              <a:rPr lang="en-US" sz="1200" b="1" dirty="0">
                <a:cs typeface="Calibri"/>
              </a:rPr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B98870-9F27-A760-A29E-A11163159A96}"/>
              </a:ext>
            </a:extLst>
          </p:cNvPr>
          <p:cNvCxnSpPr>
            <a:cxnSpLocks/>
          </p:cNvCxnSpPr>
          <p:nvPr/>
        </p:nvCxnSpPr>
        <p:spPr>
          <a:xfrm>
            <a:off x="3375832" y="5578748"/>
            <a:ext cx="30448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8F19B58-0C1F-1CF2-A892-265FB1DB77CB}"/>
              </a:ext>
            </a:extLst>
          </p:cNvPr>
          <p:cNvSpPr txBox="1"/>
          <p:nvPr/>
        </p:nvSpPr>
        <p:spPr>
          <a:xfrm>
            <a:off x="3769917" y="4031775"/>
            <a:ext cx="23548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printAllExercises</a:t>
            </a:r>
            <a:r>
              <a:rPr lang="en-US" sz="1200" b="1" dirty="0">
                <a:cs typeface="Calibri"/>
              </a:rPr>
              <a:t>(</a:t>
            </a:r>
            <a:r>
              <a:rPr lang="en-US" sz="1200" b="1" dirty="0" err="1">
                <a:cs typeface="Calibri"/>
              </a:rPr>
              <a:t>ExerciseStorage</a:t>
            </a:r>
            <a:r>
              <a:rPr lang="en-US" sz="1200" b="1" dirty="0">
                <a:cs typeface="Calibri"/>
              </a:rPr>
              <a:t>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263E8A-7789-8D66-19D2-BC1D91777038}"/>
              </a:ext>
            </a:extLst>
          </p:cNvPr>
          <p:cNvSpPr/>
          <p:nvPr/>
        </p:nvSpPr>
        <p:spPr>
          <a:xfrm>
            <a:off x="7264177" y="1679114"/>
            <a:ext cx="1279639" cy="23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MealStorage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67AA9C-E981-C7CD-4FB5-8EA5EDECAE24}"/>
              </a:ext>
            </a:extLst>
          </p:cNvPr>
          <p:cNvCxnSpPr>
            <a:cxnSpLocks/>
          </p:cNvCxnSpPr>
          <p:nvPr/>
        </p:nvCxnSpPr>
        <p:spPr>
          <a:xfrm>
            <a:off x="7923554" y="1926752"/>
            <a:ext cx="59050" cy="4805224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3A98B39-1E87-74BA-DE95-5C7E70BFC224}"/>
              </a:ext>
            </a:extLst>
          </p:cNvPr>
          <p:cNvSpPr/>
          <p:nvPr/>
        </p:nvSpPr>
        <p:spPr>
          <a:xfrm>
            <a:off x="7849380" y="2967070"/>
            <a:ext cx="188132" cy="92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70CF471-45DB-A614-3831-9DEDC30ABF3D}"/>
              </a:ext>
            </a:extLst>
          </p:cNvPr>
          <p:cNvSpPr/>
          <p:nvPr/>
        </p:nvSpPr>
        <p:spPr>
          <a:xfrm>
            <a:off x="8697446" y="1679114"/>
            <a:ext cx="1428875" cy="23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ExerciseStorage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0A8397-FEAA-57ED-0C59-8EF295131A94}"/>
              </a:ext>
            </a:extLst>
          </p:cNvPr>
          <p:cNvCxnSpPr>
            <a:cxnSpLocks/>
          </p:cNvCxnSpPr>
          <p:nvPr/>
        </p:nvCxnSpPr>
        <p:spPr>
          <a:xfrm>
            <a:off x="9356824" y="1926752"/>
            <a:ext cx="63745" cy="477083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CC8736B-AE64-B6C3-4DA2-46C46403479A}"/>
              </a:ext>
            </a:extLst>
          </p:cNvPr>
          <p:cNvSpPr/>
          <p:nvPr/>
        </p:nvSpPr>
        <p:spPr>
          <a:xfrm>
            <a:off x="10279951" y="1679114"/>
            <a:ext cx="1279639" cy="23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FoodStorage</a:t>
            </a:r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BDDAB8-EE93-155F-9A65-A51FC4561D07}"/>
              </a:ext>
            </a:extLst>
          </p:cNvPr>
          <p:cNvCxnSpPr>
            <a:cxnSpLocks/>
          </p:cNvCxnSpPr>
          <p:nvPr/>
        </p:nvCxnSpPr>
        <p:spPr>
          <a:xfrm>
            <a:off x="10939328" y="1926752"/>
            <a:ext cx="0" cy="475632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id="{005730BF-36F1-174D-E0E9-D66BEAA06502}"/>
              </a:ext>
            </a:extLst>
          </p:cNvPr>
          <p:cNvSpPr/>
          <p:nvPr/>
        </p:nvSpPr>
        <p:spPr>
          <a:xfrm>
            <a:off x="7743362" y="6425571"/>
            <a:ext cx="503755" cy="5150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id="{0E4C8C23-9082-9ECC-929E-D973A63295CA}"/>
              </a:ext>
            </a:extLst>
          </p:cNvPr>
          <p:cNvSpPr/>
          <p:nvPr/>
        </p:nvSpPr>
        <p:spPr>
          <a:xfrm>
            <a:off x="9168692" y="6425571"/>
            <a:ext cx="503755" cy="5150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F9F49919-9EA6-0831-FA2B-DAAC55F2A098}"/>
              </a:ext>
            </a:extLst>
          </p:cNvPr>
          <p:cNvSpPr/>
          <p:nvPr/>
        </p:nvSpPr>
        <p:spPr>
          <a:xfrm>
            <a:off x="10701723" y="6490712"/>
            <a:ext cx="503755" cy="5150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D86E2D8-1731-5DF4-3F0B-69BF9334937F}"/>
              </a:ext>
            </a:extLst>
          </p:cNvPr>
          <p:cNvCxnSpPr>
            <a:cxnSpLocks/>
          </p:cNvCxnSpPr>
          <p:nvPr/>
        </p:nvCxnSpPr>
        <p:spPr>
          <a:xfrm>
            <a:off x="6549486" y="3032868"/>
            <a:ext cx="12998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0626B96-B6ED-CBF7-929F-1021A3FE6D96}"/>
              </a:ext>
            </a:extLst>
          </p:cNvPr>
          <p:cNvSpPr txBox="1"/>
          <p:nvPr/>
        </p:nvSpPr>
        <p:spPr>
          <a:xfrm>
            <a:off x="6516477" y="2751557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getMealCount</a:t>
            </a:r>
            <a:r>
              <a:rPr lang="en-US" sz="1200" b="1" dirty="0">
                <a:cs typeface="Calibri"/>
              </a:rPr>
              <a:t>()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A369D40-F18C-1F28-2D46-9883BF558245}"/>
              </a:ext>
            </a:extLst>
          </p:cNvPr>
          <p:cNvCxnSpPr>
            <a:cxnSpLocks/>
          </p:cNvCxnSpPr>
          <p:nvPr/>
        </p:nvCxnSpPr>
        <p:spPr>
          <a:xfrm flipH="1">
            <a:off x="6579676" y="3152001"/>
            <a:ext cx="1269704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3C9C8E0-E5FC-2158-DBAB-34596322509A}"/>
              </a:ext>
            </a:extLst>
          </p:cNvPr>
          <p:cNvSpPr txBox="1"/>
          <p:nvPr/>
        </p:nvSpPr>
        <p:spPr>
          <a:xfrm>
            <a:off x="6545043" y="3090231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count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6B37BA9-FFDC-F306-4FBB-A1E6F68A0420}"/>
              </a:ext>
            </a:extLst>
          </p:cNvPr>
          <p:cNvSpPr/>
          <p:nvPr/>
        </p:nvSpPr>
        <p:spPr>
          <a:xfrm>
            <a:off x="5553075" y="3298413"/>
            <a:ext cx="2828925" cy="531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B0E79E6-CF7C-B0D5-2148-ECCFDDB0C0D4}"/>
              </a:ext>
            </a:extLst>
          </p:cNvPr>
          <p:cNvSpPr txBox="1"/>
          <p:nvPr/>
        </p:nvSpPr>
        <p:spPr>
          <a:xfrm>
            <a:off x="5550256" y="3293684"/>
            <a:ext cx="777146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rgbClr val="FF0000"/>
                </a:solidFill>
                <a:cs typeface="Calibri"/>
              </a:rPr>
              <a:t>Loop count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CC13213-03C4-DC19-0A9C-23EC7F11208F}"/>
              </a:ext>
            </a:extLst>
          </p:cNvPr>
          <p:cNvCxnSpPr>
            <a:cxnSpLocks/>
          </p:cNvCxnSpPr>
          <p:nvPr/>
        </p:nvCxnSpPr>
        <p:spPr>
          <a:xfrm>
            <a:off x="6570538" y="3538287"/>
            <a:ext cx="12998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7F99C6E-0ED0-D64B-B06F-F55D454084FC}"/>
              </a:ext>
            </a:extLst>
          </p:cNvPr>
          <p:cNvSpPr txBox="1"/>
          <p:nvPr/>
        </p:nvSpPr>
        <p:spPr>
          <a:xfrm>
            <a:off x="6537529" y="3256976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getMealById</a:t>
            </a:r>
            <a:r>
              <a:rPr lang="en-US" sz="1200" b="1" dirty="0">
                <a:cs typeface="Calibri"/>
              </a:rPr>
              <a:t>()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04AD91-ACBE-9C2F-C92D-845BA27D1DFB}"/>
              </a:ext>
            </a:extLst>
          </p:cNvPr>
          <p:cNvSpPr txBox="1"/>
          <p:nvPr/>
        </p:nvSpPr>
        <p:spPr>
          <a:xfrm>
            <a:off x="6537529" y="3588514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:Meal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051333F-C542-4911-4769-B01DAE5DBDEB}"/>
              </a:ext>
            </a:extLst>
          </p:cNvPr>
          <p:cNvCxnSpPr>
            <a:cxnSpLocks/>
          </p:cNvCxnSpPr>
          <p:nvPr/>
        </p:nvCxnSpPr>
        <p:spPr>
          <a:xfrm flipH="1">
            <a:off x="6537529" y="3637776"/>
            <a:ext cx="1269704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5EBD933-CDCA-3571-FBA9-582F768D0D3C}"/>
              </a:ext>
            </a:extLst>
          </p:cNvPr>
          <p:cNvSpPr/>
          <p:nvPr/>
        </p:nvSpPr>
        <p:spPr>
          <a:xfrm>
            <a:off x="9316249" y="4272214"/>
            <a:ext cx="188132" cy="92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FAC40E8-AABC-0C97-E3B3-C48EB52FCDC7}"/>
              </a:ext>
            </a:extLst>
          </p:cNvPr>
          <p:cNvCxnSpPr>
            <a:cxnSpLocks/>
          </p:cNvCxnSpPr>
          <p:nvPr/>
        </p:nvCxnSpPr>
        <p:spPr>
          <a:xfrm>
            <a:off x="6545043" y="4352879"/>
            <a:ext cx="2771206" cy="140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66964F7-84AC-4929-DF81-17A7E00A8655}"/>
              </a:ext>
            </a:extLst>
          </p:cNvPr>
          <p:cNvSpPr txBox="1"/>
          <p:nvPr/>
        </p:nvSpPr>
        <p:spPr>
          <a:xfrm>
            <a:off x="6535916" y="4104918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getExerciseCount</a:t>
            </a:r>
            <a:r>
              <a:rPr lang="en-US" sz="1200" b="1" dirty="0">
                <a:cs typeface="Calibri"/>
              </a:rPr>
              <a:t>()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7BA8FC6-8AAC-DC2C-6750-63CAE6BBA3FC}"/>
              </a:ext>
            </a:extLst>
          </p:cNvPr>
          <p:cNvCxnSpPr>
            <a:cxnSpLocks/>
          </p:cNvCxnSpPr>
          <p:nvPr/>
        </p:nvCxnSpPr>
        <p:spPr>
          <a:xfrm flipH="1" flipV="1">
            <a:off x="6516477" y="4449463"/>
            <a:ext cx="2799772" cy="768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4E78520-5B78-1D5F-4A0D-3896E7DD1F75}"/>
              </a:ext>
            </a:extLst>
          </p:cNvPr>
          <p:cNvSpPr txBox="1"/>
          <p:nvPr/>
        </p:nvSpPr>
        <p:spPr>
          <a:xfrm>
            <a:off x="6535916" y="4404322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count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CF8F2EC-82B4-07CB-16FD-505F6FF23D48}"/>
              </a:ext>
            </a:extLst>
          </p:cNvPr>
          <p:cNvSpPr/>
          <p:nvPr/>
        </p:nvSpPr>
        <p:spPr>
          <a:xfrm>
            <a:off x="5393926" y="4630417"/>
            <a:ext cx="4454944" cy="531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93793E0-8D00-D91C-EA58-CCF4967FA467}"/>
              </a:ext>
            </a:extLst>
          </p:cNvPr>
          <p:cNvSpPr txBox="1"/>
          <p:nvPr/>
        </p:nvSpPr>
        <p:spPr>
          <a:xfrm>
            <a:off x="5393926" y="4631010"/>
            <a:ext cx="853022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rgbClr val="FF0000"/>
                </a:solidFill>
                <a:cs typeface="Calibri"/>
              </a:rPr>
              <a:t>Loop count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5F11704-233A-4E67-A006-53DDEADC888B}"/>
              </a:ext>
            </a:extLst>
          </p:cNvPr>
          <p:cNvCxnSpPr>
            <a:cxnSpLocks/>
          </p:cNvCxnSpPr>
          <p:nvPr/>
        </p:nvCxnSpPr>
        <p:spPr>
          <a:xfrm>
            <a:off x="6545043" y="4838757"/>
            <a:ext cx="2792258" cy="46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F86AEC6-B2DF-F084-EC81-810CDB453CB2}"/>
              </a:ext>
            </a:extLst>
          </p:cNvPr>
          <p:cNvSpPr txBox="1"/>
          <p:nvPr/>
        </p:nvSpPr>
        <p:spPr>
          <a:xfrm>
            <a:off x="6547587" y="4600232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getExerciseById</a:t>
            </a:r>
            <a:r>
              <a:rPr lang="en-US" sz="1200" b="1" dirty="0">
                <a:cs typeface="Calibri"/>
              </a:rPr>
              <a:t>()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CFF366F-59C6-2955-E6B8-5060137AB175}"/>
              </a:ext>
            </a:extLst>
          </p:cNvPr>
          <p:cNvSpPr txBox="1"/>
          <p:nvPr/>
        </p:nvSpPr>
        <p:spPr>
          <a:xfrm>
            <a:off x="6471134" y="4921329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:Exercise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1DB4C8E-41E5-3799-7CB1-A2F36AE9B489}"/>
              </a:ext>
            </a:extLst>
          </p:cNvPr>
          <p:cNvCxnSpPr>
            <a:cxnSpLocks/>
          </p:cNvCxnSpPr>
          <p:nvPr/>
        </p:nvCxnSpPr>
        <p:spPr>
          <a:xfrm flipH="1">
            <a:off x="6535916" y="4921329"/>
            <a:ext cx="27381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0D97AE4-2BE5-DECD-341C-54FAED2E1EBE}"/>
              </a:ext>
            </a:extLst>
          </p:cNvPr>
          <p:cNvSpPr/>
          <p:nvPr/>
        </p:nvSpPr>
        <p:spPr>
          <a:xfrm>
            <a:off x="10831933" y="5509561"/>
            <a:ext cx="193947" cy="1081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413AA7D-911E-D290-684C-1158C8E96B38}"/>
              </a:ext>
            </a:extLst>
          </p:cNvPr>
          <p:cNvCxnSpPr>
            <a:cxnSpLocks/>
          </p:cNvCxnSpPr>
          <p:nvPr/>
        </p:nvCxnSpPr>
        <p:spPr>
          <a:xfrm flipV="1">
            <a:off x="6554666" y="5575359"/>
            <a:ext cx="4277268" cy="24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1EBB9AAE-FEDE-0064-8DB5-5261025849FB}"/>
              </a:ext>
            </a:extLst>
          </p:cNvPr>
          <p:cNvSpPr txBox="1"/>
          <p:nvPr/>
        </p:nvSpPr>
        <p:spPr>
          <a:xfrm>
            <a:off x="6584319" y="5322681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getFoodCount</a:t>
            </a:r>
            <a:r>
              <a:rPr lang="en-US" sz="1200" b="1" dirty="0">
                <a:cs typeface="Calibri"/>
              </a:rPr>
              <a:t>()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8F22A26-BEB8-15F8-207B-A0AD2217B1FA}"/>
              </a:ext>
            </a:extLst>
          </p:cNvPr>
          <p:cNvCxnSpPr>
            <a:cxnSpLocks/>
          </p:cNvCxnSpPr>
          <p:nvPr/>
        </p:nvCxnSpPr>
        <p:spPr>
          <a:xfrm flipH="1">
            <a:off x="6579676" y="5694492"/>
            <a:ext cx="4252258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A2FEBDF-0CB2-4E4F-BE3A-BF226871D5BB}"/>
              </a:ext>
            </a:extLst>
          </p:cNvPr>
          <p:cNvSpPr txBox="1"/>
          <p:nvPr/>
        </p:nvSpPr>
        <p:spPr>
          <a:xfrm>
            <a:off x="6526843" y="5614690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count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CDCADC0-F702-7CE5-ECEA-C303AE4F8EC9}"/>
              </a:ext>
            </a:extLst>
          </p:cNvPr>
          <p:cNvSpPr/>
          <p:nvPr/>
        </p:nvSpPr>
        <p:spPr>
          <a:xfrm>
            <a:off x="5393926" y="5840903"/>
            <a:ext cx="5970629" cy="653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53F85F-7059-47F0-45D9-5F33D4C8A7EB}"/>
              </a:ext>
            </a:extLst>
          </p:cNvPr>
          <p:cNvSpPr txBox="1"/>
          <p:nvPr/>
        </p:nvSpPr>
        <p:spPr>
          <a:xfrm>
            <a:off x="5400664" y="5844557"/>
            <a:ext cx="777146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rgbClr val="FF0000"/>
                </a:solidFill>
                <a:cs typeface="Calibri"/>
              </a:rPr>
              <a:t>Loop count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B80C57E-24FB-3D77-FEFD-290FCB17D72D}"/>
              </a:ext>
            </a:extLst>
          </p:cNvPr>
          <p:cNvCxnSpPr>
            <a:cxnSpLocks/>
          </p:cNvCxnSpPr>
          <p:nvPr/>
        </p:nvCxnSpPr>
        <p:spPr>
          <a:xfrm flipV="1">
            <a:off x="6570442" y="6080778"/>
            <a:ext cx="4282544" cy="64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6113DFA7-CF52-1AB2-433D-F688A03463DC}"/>
              </a:ext>
            </a:extLst>
          </p:cNvPr>
          <p:cNvSpPr txBox="1"/>
          <p:nvPr/>
        </p:nvSpPr>
        <p:spPr>
          <a:xfrm>
            <a:off x="6518943" y="5810220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getFoodById</a:t>
            </a:r>
            <a:r>
              <a:rPr lang="en-US" sz="1200" b="1" dirty="0">
                <a:cs typeface="Calibri"/>
              </a:rPr>
              <a:t>()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245C242-0DB6-8BC8-9367-2497056423C9}"/>
              </a:ext>
            </a:extLst>
          </p:cNvPr>
          <p:cNvSpPr txBox="1"/>
          <p:nvPr/>
        </p:nvSpPr>
        <p:spPr>
          <a:xfrm>
            <a:off x="6463121" y="6178098"/>
            <a:ext cx="13732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:Food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E6A8E4E-8296-1065-039A-EA5FEF82A948}"/>
              </a:ext>
            </a:extLst>
          </p:cNvPr>
          <p:cNvCxnSpPr>
            <a:cxnSpLocks/>
          </p:cNvCxnSpPr>
          <p:nvPr/>
        </p:nvCxnSpPr>
        <p:spPr>
          <a:xfrm flipH="1">
            <a:off x="6516477" y="6180267"/>
            <a:ext cx="427331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6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09" y="160409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TrackCalorieCommand</a:t>
            </a:r>
            <a:r>
              <a:rPr lang="en-US" dirty="0">
                <a:cs typeface="Calibri Light"/>
              </a:rPr>
              <a:t> UML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71937" y="1866963"/>
            <a:ext cx="0" cy="4830628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308" y="62841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906763" y="149763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935D22-5322-A124-C2F9-DD2BB4740A01}"/>
              </a:ext>
            </a:extLst>
          </p:cNvPr>
          <p:cNvSpPr/>
          <p:nvPr/>
        </p:nvSpPr>
        <p:spPr>
          <a:xfrm>
            <a:off x="2206662" y="1421990"/>
            <a:ext cx="1889087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TrackCalorieCommand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A9F25C-B6FD-C4E2-EF33-A6CA3688BE6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151205" y="1663647"/>
            <a:ext cx="1" cy="5033944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31FAAB-1379-D492-10BE-6E73635DE37F}"/>
              </a:ext>
            </a:extLst>
          </p:cNvPr>
          <p:cNvGrpSpPr/>
          <p:nvPr/>
        </p:nvGrpSpPr>
        <p:grpSpPr>
          <a:xfrm>
            <a:off x="1747468" y="1887206"/>
            <a:ext cx="2807474" cy="1398919"/>
            <a:chOff x="2086914" y="2702718"/>
            <a:chExt cx="9483503" cy="331732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DDFFEBD-51EC-C132-962A-62A636B3E095}"/>
                </a:ext>
              </a:extLst>
            </p:cNvPr>
            <p:cNvGrpSpPr/>
            <p:nvPr/>
          </p:nvGrpSpPr>
          <p:grpSpPr>
            <a:xfrm>
              <a:off x="2099378" y="2702718"/>
              <a:ext cx="9471039" cy="3317326"/>
              <a:chOff x="3234531" y="2893218"/>
              <a:chExt cx="6242843" cy="277018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20E56D8-28AE-87FD-2B48-E883FA9222AE}"/>
                  </a:ext>
                </a:extLst>
              </p:cNvPr>
              <p:cNvSpPr/>
              <p:nvPr/>
            </p:nvSpPr>
            <p:spPr>
              <a:xfrm>
                <a:off x="3234531" y="2893218"/>
                <a:ext cx="6242843" cy="27701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0F7DE5-3FA7-0E1C-9191-B63FE5BBA900}"/>
                  </a:ext>
                </a:extLst>
              </p:cNvPr>
              <p:cNvSpPr txBox="1"/>
              <p:nvPr/>
            </p:nvSpPr>
            <p:spPr>
              <a:xfrm>
                <a:off x="3234907" y="2893218"/>
                <a:ext cx="988712" cy="4875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dirty="0">
                    <a:solidFill>
                      <a:srgbClr val="FF0000"/>
                    </a:solidFill>
                    <a:cs typeface="Calibri"/>
                  </a:rPr>
                  <a:t>alt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79E8F1-F9BF-DA98-22AE-52FACA7D72B7}"/>
                </a:ext>
              </a:extLst>
            </p:cNvPr>
            <p:cNvCxnSpPr/>
            <p:nvPr/>
          </p:nvCxnSpPr>
          <p:spPr>
            <a:xfrm>
              <a:off x="2086914" y="4299178"/>
              <a:ext cx="9481236" cy="20032"/>
            </a:xfrm>
            <a:prstGeom prst="straightConnector1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3756B8-62E0-A7F1-FA57-292546D9DF21}"/>
              </a:ext>
            </a:extLst>
          </p:cNvPr>
          <p:cNvGrpSpPr/>
          <p:nvPr/>
        </p:nvGrpSpPr>
        <p:grpSpPr>
          <a:xfrm>
            <a:off x="1746797" y="3383033"/>
            <a:ext cx="2807474" cy="1398919"/>
            <a:chOff x="2086914" y="2702718"/>
            <a:chExt cx="9483503" cy="331732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A15601D-6862-7E8E-A772-D40AD4F3BCB2}"/>
                </a:ext>
              </a:extLst>
            </p:cNvPr>
            <p:cNvGrpSpPr/>
            <p:nvPr/>
          </p:nvGrpSpPr>
          <p:grpSpPr>
            <a:xfrm>
              <a:off x="2099378" y="2702718"/>
              <a:ext cx="9471039" cy="3317326"/>
              <a:chOff x="3234531" y="2893218"/>
              <a:chExt cx="6242843" cy="277018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29C6CD2-15AB-EF70-7CF7-C028314A7D83}"/>
                  </a:ext>
                </a:extLst>
              </p:cNvPr>
              <p:cNvSpPr/>
              <p:nvPr/>
            </p:nvSpPr>
            <p:spPr>
              <a:xfrm>
                <a:off x="3234531" y="2893218"/>
                <a:ext cx="6242843" cy="27701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53FB91-2EA2-BD74-9BDA-4A02FB7B64B5}"/>
                  </a:ext>
                </a:extLst>
              </p:cNvPr>
              <p:cNvSpPr txBox="1"/>
              <p:nvPr/>
            </p:nvSpPr>
            <p:spPr>
              <a:xfrm>
                <a:off x="3234907" y="2893218"/>
                <a:ext cx="988712" cy="4875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dirty="0">
                    <a:solidFill>
                      <a:srgbClr val="FF0000"/>
                    </a:solidFill>
                    <a:cs typeface="Calibri"/>
                  </a:rPr>
                  <a:t>alt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6953811-35B3-BDD9-0BDC-0E7ACD42FA26}"/>
                </a:ext>
              </a:extLst>
            </p:cNvPr>
            <p:cNvCxnSpPr/>
            <p:nvPr/>
          </p:nvCxnSpPr>
          <p:spPr>
            <a:xfrm>
              <a:off x="2086914" y="4299178"/>
              <a:ext cx="9481236" cy="20032"/>
            </a:xfrm>
            <a:prstGeom prst="straightConnector1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2F9407D-4B0D-F394-FB67-75671B7E2EB0}"/>
              </a:ext>
            </a:extLst>
          </p:cNvPr>
          <p:cNvSpPr txBox="1"/>
          <p:nvPr/>
        </p:nvSpPr>
        <p:spPr>
          <a:xfrm>
            <a:off x="1772556" y="2116098"/>
            <a:ext cx="1110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[“/start” in </a:t>
            </a:r>
            <a:r>
              <a:rPr lang="en-US" sz="1200" b="1" dirty="0" err="1">
                <a:cs typeface="Calibri"/>
              </a:rPr>
              <a:t>userInput</a:t>
            </a:r>
            <a:r>
              <a:rPr lang="en-US" sz="1200" b="1" dirty="0">
                <a:cs typeface="Calibri"/>
              </a:rPr>
              <a:t>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634DF7-5247-666A-66CF-D0349ADA533B}"/>
              </a:ext>
            </a:extLst>
          </p:cNvPr>
          <p:cNvSpPr txBox="1"/>
          <p:nvPr/>
        </p:nvSpPr>
        <p:spPr>
          <a:xfrm>
            <a:off x="1757540" y="2669447"/>
            <a:ext cx="1110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[“/start” not in </a:t>
            </a:r>
            <a:r>
              <a:rPr lang="en-US" sz="1200" b="1" dirty="0" err="1">
                <a:cs typeface="Calibri"/>
              </a:rPr>
              <a:t>userInput</a:t>
            </a:r>
            <a:r>
              <a:rPr lang="en-US" sz="1200" b="1" dirty="0">
                <a:cs typeface="Calibri"/>
              </a:rPr>
              <a:t>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E5DE11-AB9C-E811-1080-65D58F6215F8}"/>
              </a:ext>
            </a:extLst>
          </p:cNvPr>
          <p:cNvSpPr txBox="1"/>
          <p:nvPr/>
        </p:nvSpPr>
        <p:spPr>
          <a:xfrm>
            <a:off x="1772556" y="3611925"/>
            <a:ext cx="1110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[“/end” in </a:t>
            </a:r>
            <a:r>
              <a:rPr lang="en-US" sz="1200" b="1" dirty="0" err="1">
                <a:cs typeface="Calibri"/>
              </a:rPr>
              <a:t>userInput</a:t>
            </a:r>
            <a:r>
              <a:rPr lang="en-US" sz="1200" b="1" dirty="0">
                <a:cs typeface="Calibri"/>
              </a:rPr>
              <a:t>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799C1D-BBCB-0B83-68B5-382046E4FBB2}"/>
              </a:ext>
            </a:extLst>
          </p:cNvPr>
          <p:cNvSpPr txBox="1"/>
          <p:nvPr/>
        </p:nvSpPr>
        <p:spPr>
          <a:xfrm>
            <a:off x="1776603" y="4180619"/>
            <a:ext cx="1110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[“/start” not in </a:t>
            </a:r>
            <a:r>
              <a:rPr lang="en-US" sz="1200" b="1" dirty="0" err="1">
                <a:cs typeface="Calibri"/>
              </a:rPr>
              <a:t>userInput</a:t>
            </a:r>
            <a:r>
              <a:rPr lang="en-US" sz="1200" b="1" dirty="0">
                <a:cs typeface="Calibri"/>
              </a:rPr>
              <a:t>]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32E6E1-29FE-DD41-D371-4AA42BDFDF60}"/>
              </a:ext>
            </a:extLst>
          </p:cNvPr>
          <p:cNvSpPr/>
          <p:nvPr/>
        </p:nvSpPr>
        <p:spPr>
          <a:xfrm>
            <a:off x="3021322" y="2774522"/>
            <a:ext cx="212299" cy="44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A3ABF7-2B56-6BB0-9409-D2CD688B3827}"/>
              </a:ext>
            </a:extLst>
          </p:cNvPr>
          <p:cNvGrpSpPr/>
          <p:nvPr/>
        </p:nvGrpSpPr>
        <p:grpSpPr>
          <a:xfrm>
            <a:off x="3128661" y="2637254"/>
            <a:ext cx="293241" cy="302145"/>
            <a:chOff x="3328538" y="4086943"/>
            <a:chExt cx="310011" cy="451629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5B28BC7-0201-46CE-DD10-1681302BFE3C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6D9445C-1AFB-AB5C-F55E-88CA80A55643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27B8849-A1DA-92DA-4E1D-2686C2DA1BEF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7BEA152-B3A0-C545-D66A-582A9F4FCE9C}"/>
              </a:ext>
            </a:extLst>
          </p:cNvPr>
          <p:cNvSpPr txBox="1"/>
          <p:nvPr/>
        </p:nvSpPr>
        <p:spPr>
          <a:xfrm>
            <a:off x="3411907" y="2646135"/>
            <a:ext cx="9763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getStartingDate</a:t>
            </a:r>
            <a:r>
              <a:rPr lang="en-US" sz="1200" b="1" dirty="0">
                <a:cs typeface="Calibri"/>
              </a:rPr>
              <a:t>()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701970D-813F-A912-10AD-3C703A5B9C2F}"/>
              </a:ext>
            </a:extLst>
          </p:cNvPr>
          <p:cNvSpPr/>
          <p:nvPr/>
        </p:nvSpPr>
        <p:spPr>
          <a:xfrm>
            <a:off x="3059421" y="4314978"/>
            <a:ext cx="212299" cy="44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C1B1696-04D2-58CE-84CC-7617E6218897}"/>
              </a:ext>
            </a:extLst>
          </p:cNvPr>
          <p:cNvGrpSpPr/>
          <p:nvPr/>
        </p:nvGrpSpPr>
        <p:grpSpPr>
          <a:xfrm>
            <a:off x="3149990" y="4177218"/>
            <a:ext cx="310011" cy="302637"/>
            <a:chOff x="3328538" y="4086943"/>
            <a:chExt cx="310011" cy="451629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B8A21D4-0B22-6C86-548A-A6E21E4C19EA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9D1D30C-922A-EC25-2B76-1B6D0FA4E845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2189976-D2EE-A3B6-345A-D54455D0F8D7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F751EFF-EB58-D257-491E-A794E27A3150}"/>
              </a:ext>
            </a:extLst>
          </p:cNvPr>
          <p:cNvSpPr txBox="1"/>
          <p:nvPr/>
        </p:nvSpPr>
        <p:spPr>
          <a:xfrm>
            <a:off x="3450006" y="4186591"/>
            <a:ext cx="8757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getEndingDate</a:t>
            </a:r>
            <a:r>
              <a:rPr lang="en-US" sz="1200" b="1" dirty="0">
                <a:cs typeface="Calibri"/>
              </a:rPr>
              <a:t>()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165402-E579-286C-7CF0-61B7F02D045A}"/>
              </a:ext>
            </a:extLst>
          </p:cNvPr>
          <p:cNvSpPr/>
          <p:nvPr/>
        </p:nvSpPr>
        <p:spPr>
          <a:xfrm>
            <a:off x="4845087" y="1421990"/>
            <a:ext cx="1889087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DateParser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04ACE8-CCC2-1CD9-BF1A-510A3EA3282F}"/>
              </a:ext>
            </a:extLst>
          </p:cNvPr>
          <p:cNvCxnSpPr>
            <a:cxnSpLocks/>
          </p:cNvCxnSpPr>
          <p:nvPr/>
        </p:nvCxnSpPr>
        <p:spPr>
          <a:xfrm flipH="1">
            <a:off x="5789630" y="1669619"/>
            <a:ext cx="1" cy="5033944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BF87D7E-97C9-AE8C-9BA4-6F96682327CD}"/>
              </a:ext>
            </a:extLst>
          </p:cNvPr>
          <p:cNvSpPr/>
          <p:nvPr/>
        </p:nvSpPr>
        <p:spPr>
          <a:xfrm>
            <a:off x="5683480" y="2002979"/>
            <a:ext cx="212299" cy="44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513DD6F-448C-7D4A-13D8-F6D664D5CA12}"/>
              </a:ext>
            </a:extLst>
          </p:cNvPr>
          <p:cNvCxnSpPr>
            <a:endCxn id="70" idx="0"/>
          </p:cNvCxnSpPr>
          <p:nvPr/>
        </p:nvCxnSpPr>
        <p:spPr>
          <a:xfrm>
            <a:off x="3139920" y="2091682"/>
            <a:ext cx="2546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E01E64F-578A-B35C-E7AF-AFDB20B4ED27}"/>
              </a:ext>
            </a:extLst>
          </p:cNvPr>
          <p:cNvSpPr txBox="1"/>
          <p:nvPr/>
        </p:nvSpPr>
        <p:spPr>
          <a:xfrm>
            <a:off x="3139920" y="1856655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Parse()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362043-BDEA-A961-1D53-E81E565996DC}"/>
              </a:ext>
            </a:extLst>
          </p:cNvPr>
          <p:cNvCxnSpPr>
            <a:cxnSpLocks/>
          </p:cNvCxnSpPr>
          <p:nvPr/>
        </p:nvCxnSpPr>
        <p:spPr>
          <a:xfrm flipH="1" flipV="1">
            <a:off x="3127471" y="2226355"/>
            <a:ext cx="2537478" cy="1106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9E96A54-151A-95B6-12FB-F0B13EF1C76A}"/>
              </a:ext>
            </a:extLst>
          </p:cNvPr>
          <p:cNvSpPr txBox="1"/>
          <p:nvPr/>
        </p:nvSpPr>
        <p:spPr>
          <a:xfrm>
            <a:off x="3116981" y="2259020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startDate:LocalDate</a:t>
            </a:r>
            <a:endParaRPr lang="en-US" sz="1200" b="1" dirty="0">
              <a:cs typeface="Calibri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36CE4C5-BEEC-E253-F459-E9813359E68E}"/>
              </a:ext>
            </a:extLst>
          </p:cNvPr>
          <p:cNvSpPr/>
          <p:nvPr/>
        </p:nvSpPr>
        <p:spPr>
          <a:xfrm>
            <a:off x="5683480" y="3509684"/>
            <a:ext cx="212299" cy="44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21B0AE-2871-D82C-5115-E4E51E2E52BC}"/>
              </a:ext>
            </a:extLst>
          </p:cNvPr>
          <p:cNvCxnSpPr>
            <a:endCxn id="82" idx="0"/>
          </p:cNvCxnSpPr>
          <p:nvPr/>
        </p:nvCxnSpPr>
        <p:spPr>
          <a:xfrm>
            <a:off x="3139920" y="3598387"/>
            <a:ext cx="2546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4469AB4-F286-00BF-1107-4B2BFB1F4968}"/>
              </a:ext>
            </a:extLst>
          </p:cNvPr>
          <p:cNvSpPr txBox="1"/>
          <p:nvPr/>
        </p:nvSpPr>
        <p:spPr>
          <a:xfrm>
            <a:off x="3139920" y="3363360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Parse()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F7ED8B8-067E-26F0-017C-5FFE0FC9674F}"/>
              </a:ext>
            </a:extLst>
          </p:cNvPr>
          <p:cNvCxnSpPr>
            <a:cxnSpLocks/>
          </p:cNvCxnSpPr>
          <p:nvPr/>
        </p:nvCxnSpPr>
        <p:spPr>
          <a:xfrm flipH="1" flipV="1">
            <a:off x="3127471" y="3733060"/>
            <a:ext cx="2537478" cy="1106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ED5CB0F-F5F1-8371-988A-2CD510D91E7F}"/>
              </a:ext>
            </a:extLst>
          </p:cNvPr>
          <p:cNvSpPr txBox="1"/>
          <p:nvPr/>
        </p:nvSpPr>
        <p:spPr>
          <a:xfrm>
            <a:off x="3116981" y="3765725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endDate:LocalDate</a:t>
            </a:r>
            <a:endParaRPr lang="en-US" sz="1200" b="1" dirty="0">
              <a:cs typeface="Calibri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0A1D3A7-5677-220F-215A-FCBC4915C7FD}"/>
              </a:ext>
            </a:extLst>
          </p:cNvPr>
          <p:cNvSpPr/>
          <p:nvPr/>
        </p:nvSpPr>
        <p:spPr>
          <a:xfrm>
            <a:off x="1746797" y="4913394"/>
            <a:ext cx="9476212" cy="1625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C94C25-7C7F-ED55-AFE2-5F40F8232654}"/>
              </a:ext>
            </a:extLst>
          </p:cNvPr>
          <p:cNvSpPr txBox="1"/>
          <p:nvPr/>
        </p:nvSpPr>
        <p:spPr>
          <a:xfrm>
            <a:off x="1746797" y="4913987"/>
            <a:ext cx="459865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rgbClr val="FF0000"/>
                </a:solidFill>
                <a:cs typeface="Calibri"/>
              </a:rPr>
              <a:t>Loop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F930A0-45DF-AE1F-5A62-CF07E81CE10C}"/>
              </a:ext>
            </a:extLst>
          </p:cNvPr>
          <p:cNvSpPr txBox="1"/>
          <p:nvPr/>
        </p:nvSpPr>
        <p:spPr>
          <a:xfrm>
            <a:off x="1772556" y="5190957"/>
            <a:ext cx="12868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While </a:t>
            </a:r>
            <a:r>
              <a:rPr lang="en-US" sz="1200" b="1" dirty="0" err="1">
                <a:cs typeface="Calibri"/>
              </a:rPr>
              <a:t>endDate</a:t>
            </a:r>
            <a:r>
              <a:rPr lang="en-US" sz="1200" b="1" dirty="0">
                <a:cs typeface="Calibri"/>
              </a:rPr>
              <a:t> &gt; </a:t>
            </a:r>
            <a:r>
              <a:rPr lang="en-US" sz="1200" b="1" dirty="0" err="1">
                <a:cs typeface="Calibri"/>
              </a:rPr>
              <a:t>startDate</a:t>
            </a:r>
            <a:endParaRPr lang="en-US" sz="1200" b="1" dirty="0">
              <a:cs typeface="Calibri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46749BF-8BF1-6551-1117-50F48DC21D69}"/>
              </a:ext>
            </a:extLst>
          </p:cNvPr>
          <p:cNvSpPr/>
          <p:nvPr/>
        </p:nvSpPr>
        <p:spPr>
          <a:xfrm>
            <a:off x="7485034" y="1411207"/>
            <a:ext cx="1279639" cy="25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MealStorage</a:t>
            </a:r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C89327-7A31-0C57-9721-0B5E1E0F927D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8124853" y="1663646"/>
            <a:ext cx="1" cy="5033945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D7DF8BD-8431-80ED-FBAE-308503D09285}"/>
              </a:ext>
            </a:extLst>
          </p:cNvPr>
          <p:cNvSpPr/>
          <p:nvPr/>
        </p:nvSpPr>
        <p:spPr>
          <a:xfrm>
            <a:off x="9535107" y="1398587"/>
            <a:ext cx="1428875" cy="27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</a:t>
            </a:r>
            <a:r>
              <a:rPr lang="en-US" sz="1400" dirty="0" err="1">
                <a:cs typeface="Calibri"/>
              </a:rPr>
              <a:t>ExerciseStorage</a:t>
            </a:r>
            <a:endParaRPr lang="en-US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8F8FC4-60C2-DC8E-F062-ED81C3139D21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10249545" y="1669618"/>
            <a:ext cx="0" cy="5027973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1C75BD6-A2CB-9876-AD9C-64823D759830}"/>
              </a:ext>
            </a:extLst>
          </p:cNvPr>
          <p:cNvSpPr/>
          <p:nvPr/>
        </p:nvSpPr>
        <p:spPr>
          <a:xfrm>
            <a:off x="3059420" y="5010295"/>
            <a:ext cx="212295" cy="1420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155C5E4-9867-DD6E-D54A-3E2354216F24}"/>
              </a:ext>
            </a:extLst>
          </p:cNvPr>
          <p:cNvCxnSpPr>
            <a:cxnSpLocks/>
          </p:cNvCxnSpPr>
          <p:nvPr/>
        </p:nvCxnSpPr>
        <p:spPr>
          <a:xfrm>
            <a:off x="3280347" y="5190957"/>
            <a:ext cx="4738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5077080-EEDB-041D-4DF8-30BB19BF32A4}"/>
              </a:ext>
            </a:extLst>
          </p:cNvPr>
          <p:cNvSpPr/>
          <p:nvPr/>
        </p:nvSpPr>
        <p:spPr>
          <a:xfrm>
            <a:off x="8018704" y="5047262"/>
            <a:ext cx="210896" cy="51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8E9A335-DFCB-13B7-DE50-7ACD709B43B8}"/>
              </a:ext>
            </a:extLst>
          </p:cNvPr>
          <p:cNvSpPr/>
          <p:nvPr/>
        </p:nvSpPr>
        <p:spPr>
          <a:xfrm>
            <a:off x="10155196" y="5652622"/>
            <a:ext cx="210896" cy="51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E9FCA30-A61D-1D62-C569-19D840EF47E8}"/>
              </a:ext>
            </a:extLst>
          </p:cNvPr>
          <p:cNvCxnSpPr>
            <a:cxnSpLocks/>
          </p:cNvCxnSpPr>
          <p:nvPr/>
        </p:nvCxnSpPr>
        <p:spPr>
          <a:xfrm flipH="1" flipV="1">
            <a:off x="3271715" y="5399304"/>
            <a:ext cx="4746989" cy="314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EE6AB28-0F26-5E5D-8A56-23F423EE4ECE}"/>
              </a:ext>
            </a:extLst>
          </p:cNvPr>
          <p:cNvSpPr txBox="1"/>
          <p:nvPr/>
        </p:nvSpPr>
        <p:spPr>
          <a:xfrm>
            <a:off x="3643320" y="4898597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getMealByDate</a:t>
            </a:r>
            <a:r>
              <a:rPr lang="en-US" sz="1200" b="1" dirty="0">
                <a:cs typeface="Calibri"/>
              </a:rPr>
              <a:t>()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83E316A-D807-364B-5340-A9DBF7FD46C7}"/>
              </a:ext>
            </a:extLst>
          </p:cNvPr>
          <p:cNvSpPr txBox="1"/>
          <p:nvPr/>
        </p:nvSpPr>
        <p:spPr>
          <a:xfrm>
            <a:off x="3634809" y="5157611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:List&lt;Meal&gt;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3581A00-7211-C557-9C65-670E331EDA87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3271715" y="5720453"/>
            <a:ext cx="6883481" cy="5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6CB0D0-1ED0-C545-1442-F2CAFF7251B5}"/>
              </a:ext>
            </a:extLst>
          </p:cNvPr>
          <p:cNvCxnSpPr>
            <a:cxnSpLocks/>
          </p:cNvCxnSpPr>
          <p:nvPr/>
        </p:nvCxnSpPr>
        <p:spPr>
          <a:xfrm flipH="1" flipV="1">
            <a:off x="3242990" y="6023779"/>
            <a:ext cx="6901823" cy="2793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6972580-02A3-F954-D421-09AB1A7D37D6}"/>
              </a:ext>
            </a:extLst>
          </p:cNvPr>
          <p:cNvSpPr txBox="1"/>
          <p:nvPr/>
        </p:nvSpPr>
        <p:spPr>
          <a:xfrm>
            <a:off x="3616584" y="5472178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getExercisesByDate</a:t>
            </a:r>
            <a:r>
              <a:rPr lang="en-US" sz="1200" b="1" dirty="0">
                <a:cs typeface="Calibri"/>
              </a:rPr>
              <a:t>()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8FCDE8A-1299-705D-9A43-6F8EDB04512E}"/>
              </a:ext>
            </a:extLst>
          </p:cNvPr>
          <p:cNvSpPr txBox="1"/>
          <p:nvPr/>
        </p:nvSpPr>
        <p:spPr>
          <a:xfrm>
            <a:off x="3610108" y="5751525"/>
            <a:ext cx="15397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:List&lt;Exercise&gt;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D321B6F-E667-DDF6-5C5B-3D11ACFCD235}"/>
              </a:ext>
            </a:extLst>
          </p:cNvPr>
          <p:cNvSpPr/>
          <p:nvPr/>
        </p:nvSpPr>
        <p:spPr>
          <a:xfrm>
            <a:off x="3175595" y="6136273"/>
            <a:ext cx="161140" cy="244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BB6AECB-8C2F-33D5-15A1-CEB0D7763ADA}"/>
              </a:ext>
            </a:extLst>
          </p:cNvPr>
          <p:cNvGrpSpPr/>
          <p:nvPr/>
        </p:nvGrpSpPr>
        <p:grpSpPr>
          <a:xfrm>
            <a:off x="3234810" y="6084559"/>
            <a:ext cx="293241" cy="267017"/>
            <a:chOff x="3328538" y="4086943"/>
            <a:chExt cx="310011" cy="451629"/>
          </a:xfrm>
        </p:grpSpPr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8FC13E2D-A214-5B8D-DB99-F7E6B00EA579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34F27B53-C5DD-3338-C5C8-1EEBF056D6CC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F660D-EAEA-F968-9A8C-32C79C51FC73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B811BA74-E702-CE22-978E-E3A49A16F232}"/>
              </a:ext>
            </a:extLst>
          </p:cNvPr>
          <p:cNvSpPr txBox="1"/>
          <p:nvPr/>
        </p:nvSpPr>
        <p:spPr>
          <a:xfrm>
            <a:off x="3257355" y="6065925"/>
            <a:ext cx="187636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printNetCalories</a:t>
            </a:r>
            <a:r>
              <a:rPr lang="en-US" sz="1200" b="1" dirty="0"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8474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09" y="160409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DeleteMealCommand</a:t>
            </a:r>
            <a:r>
              <a:rPr lang="en-US" dirty="0">
                <a:cs typeface="Calibri Light"/>
              </a:rPr>
              <a:t> UML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/>
          <p:nvPr/>
        </p:nvCxnSpPr>
        <p:spPr>
          <a:xfrm flipH="1">
            <a:off x="1367561" y="2191534"/>
            <a:ext cx="16515" cy="3125474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81024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884739" y="1679455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DBFD3-74F8-BE85-ABC2-00EA474E3B59}"/>
              </a:ext>
            </a:extLst>
          </p:cNvPr>
          <p:cNvCxnSpPr/>
          <p:nvPr/>
        </p:nvCxnSpPr>
        <p:spPr>
          <a:xfrm flipV="1">
            <a:off x="1393770" y="2182087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B606E-548A-C45B-5485-285121F51A6A}"/>
              </a:ext>
            </a:extLst>
          </p:cNvPr>
          <p:cNvSpPr/>
          <p:nvPr/>
        </p:nvSpPr>
        <p:spPr>
          <a:xfrm>
            <a:off x="2397163" y="1682297"/>
            <a:ext cx="1850836" cy="26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:DeleteMealCommand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F7615B-3A85-B28C-81F1-BB7A4F2BE013}"/>
              </a:ext>
            </a:extLst>
          </p:cNvPr>
          <p:cNvCxnSpPr>
            <a:cxnSpLocks/>
          </p:cNvCxnSpPr>
          <p:nvPr/>
        </p:nvCxnSpPr>
        <p:spPr>
          <a:xfrm flipH="1">
            <a:off x="3214870" y="1938105"/>
            <a:ext cx="34803" cy="33137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E0C552-2B9B-19F0-5386-5B2D0BE9C163}"/>
              </a:ext>
            </a:extLst>
          </p:cNvPr>
          <p:cNvCxnSpPr>
            <a:cxnSpLocks/>
          </p:cNvCxnSpPr>
          <p:nvPr/>
        </p:nvCxnSpPr>
        <p:spPr>
          <a:xfrm>
            <a:off x="7022502" y="3140607"/>
            <a:ext cx="7785" cy="2177840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E552B6B-7941-E1FD-E691-6472D7115951}"/>
              </a:ext>
            </a:extLst>
          </p:cNvPr>
          <p:cNvSpPr/>
          <p:nvPr/>
        </p:nvSpPr>
        <p:spPr>
          <a:xfrm>
            <a:off x="4967795" y="2363757"/>
            <a:ext cx="1279639" cy="23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:mealStorage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84ACA9-2298-838D-27A4-3A1FE7DDC41B}"/>
              </a:ext>
            </a:extLst>
          </p:cNvPr>
          <p:cNvCxnSpPr>
            <a:cxnSpLocks/>
          </p:cNvCxnSpPr>
          <p:nvPr/>
        </p:nvCxnSpPr>
        <p:spPr>
          <a:xfrm flipH="1">
            <a:off x="3238662" y="5008104"/>
            <a:ext cx="3715348" cy="26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A6A06A-4BE2-E44F-0849-21BF44178080}"/>
              </a:ext>
            </a:extLst>
          </p:cNvPr>
          <p:cNvCxnSpPr>
            <a:cxnSpLocks/>
          </p:cNvCxnSpPr>
          <p:nvPr/>
        </p:nvCxnSpPr>
        <p:spPr>
          <a:xfrm flipH="1" flipV="1">
            <a:off x="3317634" y="4234200"/>
            <a:ext cx="2207794" cy="408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68E563C-34F4-C262-FCA3-02524FBB7BE5}"/>
              </a:ext>
            </a:extLst>
          </p:cNvPr>
          <p:cNvSpPr/>
          <p:nvPr/>
        </p:nvSpPr>
        <p:spPr>
          <a:xfrm>
            <a:off x="3148588" y="2182165"/>
            <a:ext cx="208932" cy="327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2CA1A4-04D7-F53B-36B7-E9030C7B43ED}"/>
              </a:ext>
            </a:extLst>
          </p:cNvPr>
          <p:cNvCxnSpPr>
            <a:cxnSpLocks/>
          </p:cNvCxnSpPr>
          <p:nvPr/>
        </p:nvCxnSpPr>
        <p:spPr>
          <a:xfrm flipH="1">
            <a:off x="5585045" y="2611396"/>
            <a:ext cx="17743" cy="2696211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D8BDFFF-68E1-D345-85E2-B8AD593028D9}"/>
              </a:ext>
            </a:extLst>
          </p:cNvPr>
          <p:cNvSpPr/>
          <p:nvPr/>
        </p:nvSpPr>
        <p:spPr>
          <a:xfrm>
            <a:off x="5522533" y="3615781"/>
            <a:ext cx="167176" cy="63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AC3556-54AB-F81B-2907-B6ED055BAD45}"/>
              </a:ext>
            </a:extLst>
          </p:cNvPr>
          <p:cNvSpPr/>
          <p:nvPr/>
        </p:nvSpPr>
        <p:spPr>
          <a:xfrm>
            <a:off x="6710201" y="2925348"/>
            <a:ext cx="616707" cy="24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43930A-E404-12CF-DAE6-C13C08DA8B64}"/>
              </a:ext>
            </a:extLst>
          </p:cNvPr>
          <p:cNvSpPr/>
          <p:nvPr/>
        </p:nvSpPr>
        <p:spPr>
          <a:xfrm>
            <a:off x="3237970" y="2803062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8E21F6-2CEB-69D6-6786-AF1C3F5F8E40}"/>
              </a:ext>
            </a:extLst>
          </p:cNvPr>
          <p:cNvGrpSpPr/>
          <p:nvPr/>
        </p:nvGrpSpPr>
        <p:grpSpPr>
          <a:xfrm>
            <a:off x="3328539" y="2665302"/>
            <a:ext cx="310011" cy="451629"/>
            <a:chOff x="3328538" y="4086943"/>
            <a:chExt cx="310011" cy="45162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C0A32FD-EBFF-15B2-149F-BF261158BD81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082DDF-8342-A52D-A420-57AB23311AB6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E1421C-83D1-E9C0-B37E-C12DFEBDD2ED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F5B9561-8BC3-51B4-9226-06F349F87BBB}"/>
              </a:ext>
            </a:extLst>
          </p:cNvPr>
          <p:cNvSpPr txBox="1"/>
          <p:nvPr/>
        </p:nvSpPr>
        <p:spPr>
          <a:xfrm>
            <a:off x="3557080" y="2483192"/>
            <a:ext cx="9763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parseInput()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68BBB13-8CEF-3F4D-F799-97F7956EDC99}"/>
              </a:ext>
            </a:extLst>
          </p:cNvPr>
          <p:cNvCxnSpPr>
            <a:cxnSpLocks/>
          </p:cNvCxnSpPr>
          <p:nvPr/>
        </p:nvCxnSpPr>
        <p:spPr>
          <a:xfrm flipV="1">
            <a:off x="3144875" y="3642606"/>
            <a:ext cx="2369819" cy="76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102C280-B0A8-6621-9501-3CEF6508B53F}"/>
              </a:ext>
            </a:extLst>
          </p:cNvPr>
          <p:cNvCxnSpPr>
            <a:cxnSpLocks/>
          </p:cNvCxnSpPr>
          <p:nvPr/>
        </p:nvCxnSpPr>
        <p:spPr>
          <a:xfrm flipV="1">
            <a:off x="3218847" y="4548908"/>
            <a:ext cx="3751245" cy="15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A56C813-EE23-EE81-908F-A7FE01D76566}"/>
              </a:ext>
            </a:extLst>
          </p:cNvPr>
          <p:cNvSpPr/>
          <p:nvPr/>
        </p:nvSpPr>
        <p:spPr>
          <a:xfrm>
            <a:off x="6966149" y="4535914"/>
            <a:ext cx="167176" cy="5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0958C-CAF9-233F-CBDB-CD2DA580813C}"/>
              </a:ext>
            </a:extLst>
          </p:cNvPr>
          <p:cNvSpPr txBox="1"/>
          <p:nvPr/>
        </p:nvSpPr>
        <p:spPr>
          <a:xfrm>
            <a:off x="3989896" y="3367111"/>
            <a:ext cx="1049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deleteMeal()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647064-5F6A-4D48-D4AD-B828B8EC5D37}"/>
              </a:ext>
            </a:extLst>
          </p:cNvPr>
          <p:cNvSpPr txBox="1"/>
          <p:nvPr/>
        </p:nvSpPr>
        <p:spPr>
          <a:xfrm>
            <a:off x="5568760" y="4299799"/>
            <a:ext cx="14213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printDeletedMeal()</a:t>
            </a:r>
          </a:p>
        </p:txBody>
      </p:sp>
    </p:spTree>
    <p:extLst>
      <p:ext uri="{BB962C8B-B14F-4D97-AF65-F5344CB8AC3E}">
        <p14:creationId xmlns:p14="http://schemas.microsoft.com/office/powerpoint/2010/main" val="251091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ViewUserCommand</a:t>
            </a:r>
            <a:r>
              <a:rPr lang="en-US" dirty="0">
                <a:cs typeface="Calibri Light"/>
              </a:rPr>
              <a:t> UML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/>
          <p:nvPr/>
        </p:nvCxnSpPr>
        <p:spPr>
          <a:xfrm>
            <a:off x="1384076" y="2442561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104907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884739" y="191829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DBFD3-74F8-BE85-ABC2-00EA474E3B59}"/>
              </a:ext>
            </a:extLst>
          </p:cNvPr>
          <p:cNvCxnSpPr/>
          <p:nvPr/>
        </p:nvCxnSpPr>
        <p:spPr>
          <a:xfrm flipV="1">
            <a:off x="1393770" y="2420923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B606E-548A-C45B-5485-285121F51A6A}"/>
              </a:ext>
            </a:extLst>
          </p:cNvPr>
          <p:cNvSpPr/>
          <p:nvPr/>
        </p:nvSpPr>
        <p:spPr>
          <a:xfrm>
            <a:off x="2397163" y="1921133"/>
            <a:ext cx="1680148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:ViewUserCommand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116513-5EEB-75F1-8AB2-8AEAF5C75FA3}"/>
              </a:ext>
            </a:extLst>
          </p:cNvPr>
          <p:cNvSpPr txBox="1"/>
          <p:nvPr/>
        </p:nvSpPr>
        <p:spPr>
          <a:xfrm>
            <a:off x="1695602" y="2165141"/>
            <a:ext cx="8033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"view"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3E9FC5-DCA6-FA45-03B5-B0B363845078}"/>
              </a:ext>
            </a:extLst>
          </p:cNvPr>
          <p:cNvCxnSpPr>
            <a:cxnSpLocks/>
          </p:cNvCxnSpPr>
          <p:nvPr/>
        </p:nvCxnSpPr>
        <p:spPr>
          <a:xfrm flipV="1">
            <a:off x="3274507" y="2848650"/>
            <a:ext cx="983786" cy="1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A5B4A9-BE88-A29D-7068-CA74DB4E17F7}"/>
              </a:ext>
            </a:extLst>
          </p:cNvPr>
          <p:cNvCxnSpPr>
            <a:cxnSpLocks/>
          </p:cNvCxnSpPr>
          <p:nvPr/>
        </p:nvCxnSpPr>
        <p:spPr>
          <a:xfrm flipV="1">
            <a:off x="4741197" y="3125037"/>
            <a:ext cx="1543854" cy="1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6CC9F8-1267-A7FA-58CA-267F64ECA222}"/>
              </a:ext>
            </a:extLst>
          </p:cNvPr>
          <p:cNvSpPr txBox="1"/>
          <p:nvPr/>
        </p:nvSpPr>
        <p:spPr>
          <a:xfrm>
            <a:off x="5280110" y="2852818"/>
            <a:ext cx="87401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getUser()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AC4584-3975-C5FC-188C-034BABAD06DF}"/>
              </a:ext>
            </a:extLst>
          </p:cNvPr>
          <p:cNvCxnSpPr>
            <a:cxnSpLocks/>
          </p:cNvCxnSpPr>
          <p:nvPr/>
        </p:nvCxnSpPr>
        <p:spPr>
          <a:xfrm flipH="1">
            <a:off x="4797336" y="3706255"/>
            <a:ext cx="1492386" cy="1063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F7615B-3A85-B28C-81F1-BB7A4F2BE013}"/>
              </a:ext>
            </a:extLst>
          </p:cNvPr>
          <p:cNvCxnSpPr>
            <a:cxnSpLocks/>
          </p:cNvCxnSpPr>
          <p:nvPr/>
        </p:nvCxnSpPr>
        <p:spPr>
          <a:xfrm>
            <a:off x="3237482" y="2164749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6D59DE-374D-9515-B96F-F189AF2E8FBC}"/>
              </a:ext>
            </a:extLst>
          </p:cNvPr>
          <p:cNvCxnSpPr>
            <a:cxnSpLocks/>
          </p:cNvCxnSpPr>
          <p:nvPr/>
        </p:nvCxnSpPr>
        <p:spPr>
          <a:xfrm>
            <a:off x="3296822" y="4168965"/>
            <a:ext cx="3822115" cy="56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91B78F-E3F6-2F68-A01D-B3205F0D24E4}"/>
              </a:ext>
            </a:extLst>
          </p:cNvPr>
          <p:cNvCxnSpPr>
            <a:cxnSpLocks/>
          </p:cNvCxnSpPr>
          <p:nvPr/>
        </p:nvCxnSpPr>
        <p:spPr>
          <a:xfrm flipV="1">
            <a:off x="3293227" y="5040819"/>
            <a:ext cx="5033407" cy="1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E0C552-2B9B-19F0-5386-5B2D0BE9C163}"/>
              </a:ext>
            </a:extLst>
          </p:cNvPr>
          <p:cNvCxnSpPr>
            <a:cxnSpLocks/>
          </p:cNvCxnSpPr>
          <p:nvPr/>
        </p:nvCxnSpPr>
        <p:spPr>
          <a:xfrm flipH="1">
            <a:off x="9230488" y="5123309"/>
            <a:ext cx="1948" cy="1691161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4F9767D-39E9-25C2-BB95-58CDA38189C6}"/>
              </a:ext>
            </a:extLst>
          </p:cNvPr>
          <p:cNvSpPr/>
          <p:nvPr/>
        </p:nvSpPr>
        <p:spPr>
          <a:xfrm>
            <a:off x="9161241" y="5122927"/>
            <a:ext cx="141267" cy="8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552B6B-7941-E1FD-E691-6472D7115951}"/>
              </a:ext>
            </a:extLst>
          </p:cNvPr>
          <p:cNvSpPr/>
          <p:nvPr/>
        </p:nvSpPr>
        <p:spPr>
          <a:xfrm>
            <a:off x="8352032" y="4916935"/>
            <a:ext cx="1757309" cy="23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meals:CalorieIntake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89ACC89-1FCD-BBD8-055B-399B176D20F2}"/>
              </a:ext>
            </a:extLst>
          </p:cNvPr>
          <p:cNvCxnSpPr>
            <a:cxnSpLocks/>
          </p:cNvCxnSpPr>
          <p:nvPr/>
        </p:nvCxnSpPr>
        <p:spPr>
          <a:xfrm>
            <a:off x="9233821" y="5257826"/>
            <a:ext cx="1604814" cy="7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84ACA9-2298-838D-27A4-3A1FE7DDC41B}"/>
              </a:ext>
            </a:extLst>
          </p:cNvPr>
          <p:cNvCxnSpPr>
            <a:cxnSpLocks/>
          </p:cNvCxnSpPr>
          <p:nvPr/>
        </p:nvCxnSpPr>
        <p:spPr>
          <a:xfrm flipH="1">
            <a:off x="9304636" y="5895207"/>
            <a:ext cx="1646942" cy="344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482A7A-7ACF-D7E7-F25E-2CC279594E06}"/>
              </a:ext>
            </a:extLst>
          </p:cNvPr>
          <p:cNvCxnSpPr>
            <a:cxnSpLocks/>
          </p:cNvCxnSpPr>
          <p:nvPr/>
        </p:nvCxnSpPr>
        <p:spPr>
          <a:xfrm flipH="1">
            <a:off x="3328972" y="3872943"/>
            <a:ext cx="1262349" cy="1063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A6A06A-4BE2-E44F-0849-21BF44178080}"/>
              </a:ext>
            </a:extLst>
          </p:cNvPr>
          <p:cNvCxnSpPr>
            <a:cxnSpLocks/>
          </p:cNvCxnSpPr>
          <p:nvPr/>
        </p:nvCxnSpPr>
        <p:spPr>
          <a:xfrm flipH="1" flipV="1">
            <a:off x="3328598" y="5963052"/>
            <a:ext cx="5861754" cy="449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73DDF2E-0541-BBC8-F560-7D39BD0A06B3}"/>
              </a:ext>
            </a:extLst>
          </p:cNvPr>
          <p:cNvGrpSpPr/>
          <p:nvPr/>
        </p:nvGrpSpPr>
        <p:grpSpPr>
          <a:xfrm>
            <a:off x="2082257" y="2713501"/>
            <a:ext cx="9493672" cy="3317326"/>
            <a:chOff x="2085851" y="2702718"/>
            <a:chExt cx="9493672" cy="3317326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B24E466-24D9-8F96-523F-F027433C6995}"/>
                </a:ext>
              </a:extLst>
            </p:cNvPr>
            <p:cNvCxnSpPr/>
            <p:nvPr/>
          </p:nvCxnSpPr>
          <p:spPr>
            <a:xfrm>
              <a:off x="2085851" y="3987221"/>
              <a:ext cx="9481236" cy="20032"/>
            </a:xfrm>
            <a:prstGeom prst="straightConnector1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4E91255-082A-CB27-CC08-FA871AF0E156}"/>
                </a:ext>
              </a:extLst>
            </p:cNvPr>
            <p:cNvGrpSpPr/>
            <p:nvPr/>
          </p:nvGrpSpPr>
          <p:grpSpPr>
            <a:xfrm>
              <a:off x="2098287" y="2702718"/>
              <a:ext cx="9481236" cy="3317326"/>
              <a:chOff x="2098287" y="2702718"/>
              <a:chExt cx="9481236" cy="331732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9466C60-B9BF-355D-E9F3-739C20F0DD0E}"/>
                  </a:ext>
                </a:extLst>
              </p:cNvPr>
              <p:cNvGrpSpPr/>
              <p:nvPr/>
            </p:nvGrpSpPr>
            <p:grpSpPr>
              <a:xfrm>
                <a:off x="2099378" y="2702718"/>
                <a:ext cx="9471039" cy="3317326"/>
                <a:chOff x="3234531" y="2893218"/>
                <a:chExt cx="6242843" cy="2770187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E0B4B3B-DD0C-B128-058F-5592D15B0E97}"/>
                    </a:ext>
                  </a:extLst>
                </p:cNvPr>
                <p:cNvSpPr/>
                <p:nvPr/>
              </p:nvSpPr>
              <p:spPr>
                <a:xfrm>
                  <a:off x="3234531" y="2893218"/>
                  <a:ext cx="6242843" cy="277018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C2F0744-849F-8572-19D4-EF9C45D56307}"/>
                    </a:ext>
                  </a:extLst>
                </p:cNvPr>
                <p:cNvSpPr txBox="1"/>
                <p:nvPr/>
              </p:nvSpPr>
              <p:spPr>
                <a:xfrm>
                  <a:off x="3234907" y="2893218"/>
                  <a:ext cx="431601" cy="25701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sz="1400" dirty="0">
                      <a:solidFill>
                        <a:srgbClr val="FF0000"/>
                      </a:solidFill>
                      <a:cs typeface="Calibri"/>
                    </a:rPr>
                    <a:t>par</a:t>
                  </a:r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510095C-58E8-7F1A-1F22-AE45CCBF41EE}"/>
                  </a:ext>
                </a:extLst>
              </p:cNvPr>
              <p:cNvCxnSpPr/>
              <p:nvPr/>
            </p:nvCxnSpPr>
            <p:spPr>
              <a:xfrm>
                <a:off x="2098287" y="4762595"/>
                <a:ext cx="9481236" cy="2003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F5144C6-B1EA-C774-45CA-28474AD28E49}"/>
              </a:ext>
            </a:extLst>
          </p:cNvPr>
          <p:cNvSpPr txBox="1"/>
          <p:nvPr/>
        </p:nvSpPr>
        <p:spPr>
          <a:xfrm>
            <a:off x="10035433" y="5012045"/>
            <a:ext cx="87886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getMeal()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8E563C-34F4-C262-FCA3-02524FBB7BE5}"/>
              </a:ext>
            </a:extLst>
          </p:cNvPr>
          <p:cNvSpPr/>
          <p:nvPr/>
        </p:nvSpPr>
        <p:spPr>
          <a:xfrm>
            <a:off x="3148587" y="2421002"/>
            <a:ext cx="172356" cy="390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2CA1A4-04D7-F53B-36B7-E9030C7B43ED}"/>
              </a:ext>
            </a:extLst>
          </p:cNvPr>
          <p:cNvCxnSpPr>
            <a:cxnSpLocks/>
          </p:cNvCxnSpPr>
          <p:nvPr/>
        </p:nvCxnSpPr>
        <p:spPr>
          <a:xfrm>
            <a:off x="7669378" y="4095498"/>
            <a:ext cx="1773" cy="278564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D77774-4AC6-3BD3-1157-90B15948DD49}"/>
              </a:ext>
            </a:extLst>
          </p:cNvPr>
          <p:cNvCxnSpPr>
            <a:cxnSpLocks/>
          </p:cNvCxnSpPr>
          <p:nvPr/>
        </p:nvCxnSpPr>
        <p:spPr>
          <a:xfrm>
            <a:off x="4702549" y="2801920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930144B-573D-9F8D-0A4C-317E4DF861DA}"/>
              </a:ext>
            </a:extLst>
          </p:cNvPr>
          <p:cNvSpPr/>
          <p:nvPr/>
        </p:nvSpPr>
        <p:spPr>
          <a:xfrm>
            <a:off x="4621218" y="2938527"/>
            <a:ext cx="149204" cy="93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766101-49C9-3513-4D67-0A6447F5770D}"/>
              </a:ext>
            </a:extLst>
          </p:cNvPr>
          <p:cNvSpPr/>
          <p:nvPr/>
        </p:nvSpPr>
        <p:spPr>
          <a:xfrm>
            <a:off x="4255106" y="2746254"/>
            <a:ext cx="897257" cy="2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user:User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10809C-29AB-B4B6-DA26-B653DFF48968}"/>
              </a:ext>
            </a:extLst>
          </p:cNvPr>
          <p:cNvCxnSpPr>
            <a:cxnSpLocks/>
          </p:cNvCxnSpPr>
          <p:nvPr/>
        </p:nvCxnSpPr>
        <p:spPr>
          <a:xfrm>
            <a:off x="6371822" y="2276696"/>
            <a:ext cx="5367" cy="4575047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C0C9409-4B4D-745E-6A85-75BE5DD0E58B}"/>
              </a:ext>
            </a:extLst>
          </p:cNvPr>
          <p:cNvSpPr/>
          <p:nvPr/>
        </p:nvSpPr>
        <p:spPr>
          <a:xfrm>
            <a:off x="6290679" y="3122929"/>
            <a:ext cx="174364" cy="59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BF13EA-DE22-ABAD-4FC1-2DC926291D7F}"/>
              </a:ext>
            </a:extLst>
          </p:cNvPr>
          <p:cNvSpPr/>
          <p:nvPr/>
        </p:nvSpPr>
        <p:spPr>
          <a:xfrm>
            <a:off x="5862675" y="2059438"/>
            <a:ext cx="1099812" cy="23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:userStorage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74CC9D-8257-E4D3-8050-7DBF747D4928}"/>
              </a:ext>
            </a:extLst>
          </p:cNvPr>
          <p:cNvCxnSpPr>
            <a:cxnSpLocks/>
          </p:cNvCxnSpPr>
          <p:nvPr/>
        </p:nvCxnSpPr>
        <p:spPr>
          <a:xfrm>
            <a:off x="10916371" y="2270580"/>
            <a:ext cx="1773" cy="4518350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D8BDFFF-68E1-D345-85E2-B8AD593028D9}"/>
              </a:ext>
            </a:extLst>
          </p:cNvPr>
          <p:cNvSpPr/>
          <p:nvPr/>
        </p:nvSpPr>
        <p:spPr>
          <a:xfrm>
            <a:off x="10830056" y="5259745"/>
            <a:ext cx="167176" cy="63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AC3556-54AB-F81B-2907-B6ED055BAD45}"/>
              </a:ext>
            </a:extLst>
          </p:cNvPr>
          <p:cNvSpPr/>
          <p:nvPr/>
        </p:nvSpPr>
        <p:spPr>
          <a:xfrm>
            <a:off x="10251202" y="2057033"/>
            <a:ext cx="1230856" cy="22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:mealStorage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BA686E3-9B08-D139-890C-EB6F27840AAF}"/>
              </a:ext>
            </a:extLst>
          </p:cNvPr>
          <p:cNvSpPr/>
          <p:nvPr/>
        </p:nvSpPr>
        <p:spPr>
          <a:xfrm>
            <a:off x="7596964" y="4124413"/>
            <a:ext cx="174364" cy="482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341007-668A-DB5C-2DDF-79EA70D9041F}"/>
              </a:ext>
            </a:extLst>
          </p:cNvPr>
          <p:cNvSpPr/>
          <p:nvPr/>
        </p:nvSpPr>
        <p:spPr>
          <a:xfrm>
            <a:off x="7135070" y="4054296"/>
            <a:ext cx="1099812" cy="23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:CalorieUi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55389B-5817-D500-63E0-B589A30EF6E9}"/>
              </a:ext>
            </a:extLst>
          </p:cNvPr>
          <p:cNvCxnSpPr>
            <a:cxnSpLocks/>
          </p:cNvCxnSpPr>
          <p:nvPr/>
        </p:nvCxnSpPr>
        <p:spPr>
          <a:xfrm flipH="1">
            <a:off x="3334296" y="4607592"/>
            <a:ext cx="4244294" cy="192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22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ViewUserCommand</a:t>
            </a:r>
            <a:r>
              <a:rPr lang="en-US" dirty="0">
                <a:cs typeface="Calibri Light"/>
              </a:rPr>
              <a:t> UML 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/>
          <p:nvPr/>
        </p:nvCxnSpPr>
        <p:spPr>
          <a:xfrm>
            <a:off x="1384076" y="2442561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104907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884739" y="191829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DBFD3-74F8-BE85-ABC2-00EA474E3B59}"/>
              </a:ext>
            </a:extLst>
          </p:cNvPr>
          <p:cNvCxnSpPr/>
          <p:nvPr/>
        </p:nvCxnSpPr>
        <p:spPr>
          <a:xfrm flipV="1">
            <a:off x="1393770" y="2420923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B606E-548A-C45B-5485-285121F51A6A}"/>
              </a:ext>
            </a:extLst>
          </p:cNvPr>
          <p:cNvSpPr/>
          <p:nvPr/>
        </p:nvSpPr>
        <p:spPr>
          <a:xfrm>
            <a:off x="2397163" y="1921133"/>
            <a:ext cx="1680148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:ViewUserCommand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116513-5EEB-75F1-8AB2-8AEAF5C75FA3}"/>
              </a:ext>
            </a:extLst>
          </p:cNvPr>
          <p:cNvSpPr txBox="1"/>
          <p:nvPr/>
        </p:nvSpPr>
        <p:spPr>
          <a:xfrm>
            <a:off x="1691248" y="2169495"/>
            <a:ext cx="8033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"view"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3E9FC5-DCA6-FA45-03B5-B0B363845078}"/>
              </a:ext>
            </a:extLst>
          </p:cNvPr>
          <p:cNvCxnSpPr>
            <a:cxnSpLocks/>
          </p:cNvCxnSpPr>
          <p:nvPr/>
        </p:nvCxnSpPr>
        <p:spPr>
          <a:xfrm>
            <a:off x="3284215" y="2961850"/>
            <a:ext cx="1415747" cy="8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482A7A-7ACF-D7E7-F25E-2CC279594E06}"/>
              </a:ext>
            </a:extLst>
          </p:cNvPr>
          <p:cNvCxnSpPr>
            <a:cxnSpLocks/>
          </p:cNvCxnSpPr>
          <p:nvPr/>
        </p:nvCxnSpPr>
        <p:spPr>
          <a:xfrm flipH="1">
            <a:off x="3333825" y="3872944"/>
            <a:ext cx="1373980" cy="9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D77774-4AC6-3BD3-1157-90B15948DD49}"/>
              </a:ext>
            </a:extLst>
          </p:cNvPr>
          <p:cNvCxnSpPr>
            <a:cxnSpLocks/>
          </p:cNvCxnSpPr>
          <p:nvPr/>
        </p:nvCxnSpPr>
        <p:spPr>
          <a:xfrm>
            <a:off x="4770498" y="2170964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930144B-573D-9F8D-0A4C-317E4DF861DA}"/>
              </a:ext>
            </a:extLst>
          </p:cNvPr>
          <p:cNvSpPr/>
          <p:nvPr/>
        </p:nvSpPr>
        <p:spPr>
          <a:xfrm>
            <a:off x="4698874" y="2957940"/>
            <a:ext cx="149204" cy="93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766101-49C9-3513-4D67-0A6447F5770D}"/>
              </a:ext>
            </a:extLst>
          </p:cNvPr>
          <p:cNvSpPr/>
          <p:nvPr/>
        </p:nvSpPr>
        <p:spPr>
          <a:xfrm>
            <a:off x="4323055" y="1916306"/>
            <a:ext cx="897257" cy="2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user:User</a:t>
            </a:r>
            <a:endParaRPr lang="en-US" sz="1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B1D62A-C4E0-3B6D-FF3D-A5B9CB8E90D4}"/>
              </a:ext>
            </a:extLst>
          </p:cNvPr>
          <p:cNvGrpSpPr/>
          <p:nvPr/>
        </p:nvGrpSpPr>
        <p:grpSpPr>
          <a:xfrm>
            <a:off x="2095785" y="2713501"/>
            <a:ext cx="5651332" cy="2380600"/>
            <a:chOff x="3234531" y="2893218"/>
            <a:chExt cx="6242843" cy="27701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66AA52-C3E9-DB91-469D-4A9779ED4A12}"/>
                </a:ext>
              </a:extLst>
            </p:cNvPr>
            <p:cNvSpPr/>
            <p:nvPr/>
          </p:nvSpPr>
          <p:spPr>
            <a:xfrm>
              <a:off x="3234531" y="2893218"/>
              <a:ext cx="6242843" cy="2770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78EF2D-D88D-53D0-145E-B089C57F9A59}"/>
                </a:ext>
              </a:extLst>
            </p:cNvPr>
            <p:cNvSpPr txBox="1"/>
            <p:nvPr/>
          </p:nvSpPr>
          <p:spPr>
            <a:xfrm>
              <a:off x="3234907" y="2893218"/>
              <a:ext cx="469131" cy="3581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>
                  <a:solidFill>
                    <a:srgbClr val="FF0000"/>
                  </a:solidFill>
                  <a:cs typeface="Calibri"/>
                </a:rPr>
                <a:t>alt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3E98A5F-B341-FF3A-61B1-2523ACF3A3B3}"/>
              </a:ext>
            </a:extLst>
          </p:cNvPr>
          <p:cNvSpPr txBox="1"/>
          <p:nvPr/>
        </p:nvSpPr>
        <p:spPr>
          <a:xfrm>
            <a:off x="2033619" y="3018879"/>
            <a:ext cx="723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["2"]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0EF09-3360-0F4D-B80D-A64F6264DD80}"/>
              </a:ext>
            </a:extLst>
          </p:cNvPr>
          <p:cNvSpPr txBox="1"/>
          <p:nvPr/>
        </p:nvSpPr>
        <p:spPr>
          <a:xfrm>
            <a:off x="3515666" y="2713584"/>
            <a:ext cx="11770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getWeight()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F7615B-3A85-B28C-81F1-BB7A4F2BE013}"/>
              </a:ext>
            </a:extLst>
          </p:cNvPr>
          <p:cNvCxnSpPr>
            <a:cxnSpLocks/>
          </p:cNvCxnSpPr>
          <p:nvPr/>
        </p:nvCxnSpPr>
        <p:spPr>
          <a:xfrm>
            <a:off x="3237482" y="2164749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68E563C-34F4-C262-FCA3-02524FBB7BE5}"/>
              </a:ext>
            </a:extLst>
          </p:cNvPr>
          <p:cNvSpPr/>
          <p:nvPr/>
        </p:nvSpPr>
        <p:spPr>
          <a:xfrm>
            <a:off x="3148587" y="2421002"/>
            <a:ext cx="172356" cy="390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1657BD-DD74-5C5B-27F4-9593CD813527}"/>
              </a:ext>
            </a:extLst>
          </p:cNvPr>
          <p:cNvSpPr/>
          <p:nvPr/>
        </p:nvSpPr>
        <p:spPr>
          <a:xfrm>
            <a:off x="3237970" y="4224704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263649-D632-FBD0-F95B-E5213C269C82}"/>
              </a:ext>
            </a:extLst>
          </p:cNvPr>
          <p:cNvGrpSpPr/>
          <p:nvPr/>
        </p:nvGrpSpPr>
        <p:grpSpPr>
          <a:xfrm>
            <a:off x="3328539" y="4086944"/>
            <a:ext cx="310011" cy="451629"/>
            <a:chOff x="3328538" y="4086943"/>
            <a:chExt cx="310011" cy="45162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07D2119-B6C7-E3CA-3CC6-0BC2D3179150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E6C7944-EFFC-9C0E-E56A-B48D704FA966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ACD7DD1-28C8-9223-1245-C0A9473B2D99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3028AB2-AEC0-B889-64BF-8895E4D2B0EB}"/>
              </a:ext>
            </a:extLst>
          </p:cNvPr>
          <p:cNvSpPr txBox="1"/>
          <p:nvPr/>
        </p:nvSpPr>
        <p:spPr>
          <a:xfrm>
            <a:off x="3515693" y="4033129"/>
            <a:ext cx="12953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print out weight</a:t>
            </a:r>
          </a:p>
        </p:txBody>
      </p:sp>
    </p:spTree>
    <p:extLst>
      <p:ext uri="{BB962C8B-B14F-4D97-AF65-F5344CB8AC3E}">
        <p14:creationId xmlns:p14="http://schemas.microsoft.com/office/powerpoint/2010/main" val="204620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ViewUserCommand</a:t>
            </a:r>
            <a:r>
              <a:rPr lang="en-US" dirty="0">
                <a:cs typeface="Calibri Light"/>
              </a:rPr>
              <a:t> UML 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/>
          <p:nvPr/>
        </p:nvCxnSpPr>
        <p:spPr>
          <a:xfrm>
            <a:off x="1384076" y="2442561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104907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884739" y="191829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DBFD3-74F8-BE85-ABC2-00EA474E3B59}"/>
              </a:ext>
            </a:extLst>
          </p:cNvPr>
          <p:cNvCxnSpPr/>
          <p:nvPr/>
        </p:nvCxnSpPr>
        <p:spPr>
          <a:xfrm flipV="1">
            <a:off x="1393770" y="2420923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116513-5EEB-75F1-8AB2-8AEAF5C75FA3}"/>
              </a:ext>
            </a:extLst>
          </p:cNvPr>
          <p:cNvSpPr txBox="1"/>
          <p:nvPr/>
        </p:nvSpPr>
        <p:spPr>
          <a:xfrm>
            <a:off x="1691248" y="2169495"/>
            <a:ext cx="8033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"view"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3E9FC5-DCA6-FA45-03B5-B0B363845078}"/>
              </a:ext>
            </a:extLst>
          </p:cNvPr>
          <p:cNvCxnSpPr>
            <a:cxnSpLocks/>
          </p:cNvCxnSpPr>
          <p:nvPr/>
        </p:nvCxnSpPr>
        <p:spPr>
          <a:xfrm>
            <a:off x="3284215" y="2961850"/>
            <a:ext cx="1415747" cy="8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482A7A-7ACF-D7E7-F25E-2CC279594E06}"/>
              </a:ext>
            </a:extLst>
          </p:cNvPr>
          <p:cNvCxnSpPr>
            <a:cxnSpLocks/>
          </p:cNvCxnSpPr>
          <p:nvPr/>
        </p:nvCxnSpPr>
        <p:spPr>
          <a:xfrm flipH="1">
            <a:off x="3320762" y="3690064"/>
            <a:ext cx="1373980" cy="9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3B1D62A-C4E0-3B6D-FF3D-A5B9CB8E90D4}"/>
              </a:ext>
            </a:extLst>
          </p:cNvPr>
          <p:cNvGrpSpPr/>
          <p:nvPr/>
        </p:nvGrpSpPr>
        <p:grpSpPr>
          <a:xfrm>
            <a:off x="1682127" y="2478371"/>
            <a:ext cx="6064989" cy="3077285"/>
            <a:chOff x="3234531" y="2889293"/>
            <a:chExt cx="6242843" cy="27741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66AA52-C3E9-DB91-469D-4A9779ED4A12}"/>
                </a:ext>
              </a:extLst>
            </p:cNvPr>
            <p:cNvSpPr/>
            <p:nvPr/>
          </p:nvSpPr>
          <p:spPr>
            <a:xfrm>
              <a:off x="3234531" y="2893218"/>
              <a:ext cx="6242843" cy="2770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78EF2D-D88D-53D0-145E-B089C57F9A59}"/>
                </a:ext>
              </a:extLst>
            </p:cNvPr>
            <p:cNvSpPr txBox="1"/>
            <p:nvPr/>
          </p:nvSpPr>
          <p:spPr>
            <a:xfrm>
              <a:off x="3239388" y="2889293"/>
              <a:ext cx="464650" cy="2774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>
                  <a:solidFill>
                    <a:srgbClr val="FF0000"/>
                  </a:solidFill>
                  <a:cs typeface="Calibri"/>
                </a:rPr>
                <a:t>alt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3E98A5F-B341-FF3A-61B1-2523ACF3A3B3}"/>
              </a:ext>
            </a:extLst>
          </p:cNvPr>
          <p:cNvSpPr txBox="1"/>
          <p:nvPr/>
        </p:nvSpPr>
        <p:spPr>
          <a:xfrm>
            <a:off x="1689630" y="2992753"/>
            <a:ext cx="723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["6"]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AFFB7-83FD-8AB4-205D-D2D3E45AEA27}"/>
              </a:ext>
            </a:extLst>
          </p:cNvPr>
          <p:cNvGrpSpPr/>
          <p:nvPr/>
        </p:nvGrpSpPr>
        <p:grpSpPr>
          <a:xfrm>
            <a:off x="2339625" y="2713503"/>
            <a:ext cx="4945938" cy="1836314"/>
            <a:chOff x="3234531" y="2888170"/>
            <a:chExt cx="6242843" cy="27752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9EDDB7-C4DD-953B-CA15-4061356A754B}"/>
                </a:ext>
              </a:extLst>
            </p:cNvPr>
            <p:cNvSpPr/>
            <p:nvPr/>
          </p:nvSpPr>
          <p:spPr>
            <a:xfrm>
              <a:off x="3234531" y="2893218"/>
              <a:ext cx="6242843" cy="2770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A96E94-574C-0D4F-2775-B52A17A7C667}"/>
                </a:ext>
              </a:extLst>
            </p:cNvPr>
            <p:cNvSpPr txBox="1"/>
            <p:nvPr/>
          </p:nvSpPr>
          <p:spPr>
            <a:xfrm>
              <a:off x="3234908" y="2888170"/>
              <a:ext cx="557066" cy="4651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>
                  <a:solidFill>
                    <a:srgbClr val="FF0000"/>
                  </a:solidFill>
                  <a:cs typeface="Calibri"/>
                </a:rPr>
                <a:t>par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F7615B-3A85-B28C-81F1-BB7A4F2BE013}"/>
              </a:ext>
            </a:extLst>
          </p:cNvPr>
          <p:cNvCxnSpPr>
            <a:cxnSpLocks/>
          </p:cNvCxnSpPr>
          <p:nvPr/>
        </p:nvCxnSpPr>
        <p:spPr>
          <a:xfrm>
            <a:off x="3237482" y="2164749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68E563C-34F4-C262-FCA3-02524FBB7BE5}"/>
              </a:ext>
            </a:extLst>
          </p:cNvPr>
          <p:cNvSpPr/>
          <p:nvPr/>
        </p:nvSpPr>
        <p:spPr>
          <a:xfrm>
            <a:off x="3148587" y="2421002"/>
            <a:ext cx="172356" cy="390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1657BD-DD74-5C5B-27F4-9593CD813527}"/>
              </a:ext>
            </a:extLst>
          </p:cNvPr>
          <p:cNvSpPr/>
          <p:nvPr/>
        </p:nvSpPr>
        <p:spPr>
          <a:xfrm>
            <a:off x="3229261" y="4694967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263649-D632-FBD0-F95B-E5213C269C82}"/>
              </a:ext>
            </a:extLst>
          </p:cNvPr>
          <p:cNvGrpSpPr/>
          <p:nvPr/>
        </p:nvGrpSpPr>
        <p:grpSpPr>
          <a:xfrm>
            <a:off x="3332892" y="4618167"/>
            <a:ext cx="310011" cy="451629"/>
            <a:chOff x="3328538" y="4086943"/>
            <a:chExt cx="310011" cy="45162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07D2119-B6C7-E3CA-3CC6-0BC2D3179150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E6C7944-EFFC-9C0E-E56A-B48D704FA966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ACD7DD1-28C8-9223-1245-C0A9473B2D99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3028AB2-AEC0-B889-64BF-8895E4D2B0EB}"/>
              </a:ext>
            </a:extLst>
          </p:cNvPr>
          <p:cNvSpPr txBox="1"/>
          <p:nvPr/>
        </p:nvSpPr>
        <p:spPr>
          <a:xfrm>
            <a:off x="3489567" y="4603539"/>
            <a:ext cx="12953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print out daily caloric limit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B606E-548A-C45B-5485-285121F51A6A}"/>
              </a:ext>
            </a:extLst>
          </p:cNvPr>
          <p:cNvSpPr/>
          <p:nvPr/>
        </p:nvSpPr>
        <p:spPr>
          <a:xfrm>
            <a:off x="2397163" y="1921133"/>
            <a:ext cx="1680148" cy="2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:ViewUserCommand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B23A01-B437-7633-FFC4-2DF88DF6E1E2}"/>
              </a:ext>
            </a:extLst>
          </p:cNvPr>
          <p:cNvCxnSpPr/>
          <p:nvPr/>
        </p:nvCxnSpPr>
        <p:spPr>
          <a:xfrm>
            <a:off x="2338253" y="3807822"/>
            <a:ext cx="4955177" cy="4355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D77774-4AC6-3BD3-1157-90B15948DD49}"/>
              </a:ext>
            </a:extLst>
          </p:cNvPr>
          <p:cNvCxnSpPr>
            <a:cxnSpLocks/>
          </p:cNvCxnSpPr>
          <p:nvPr/>
        </p:nvCxnSpPr>
        <p:spPr>
          <a:xfrm>
            <a:off x="4770498" y="2170964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930144B-573D-9F8D-0A4C-317E4DF861DA}"/>
              </a:ext>
            </a:extLst>
          </p:cNvPr>
          <p:cNvSpPr/>
          <p:nvPr/>
        </p:nvSpPr>
        <p:spPr>
          <a:xfrm>
            <a:off x="4703228" y="2962295"/>
            <a:ext cx="144850" cy="730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766101-49C9-3513-4D67-0A6447F5770D}"/>
              </a:ext>
            </a:extLst>
          </p:cNvPr>
          <p:cNvSpPr/>
          <p:nvPr/>
        </p:nvSpPr>
        <p:spPr>
          <a:xfrm>
            <a:off x="4323055" y="1916306"/>
            <a:ext cx="897257" cy="2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user:User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0EF09-3360-0F4D-B80D-A64F6264DD80}"/>
              </a:ext>
            </a:extLst>
          </p:cNvPr>
          <p:cNvSpPr txBox="1"/>
          <p:nvPr/>
        </p:nvSpPr>
        <p:spPr>
          <a:xfrm>
            <a:off x="3515666" y="2713584"/>
            <a:ext cx="129463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getCaloricLimit()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7E1061-EBE2-0054-C789-7D1F8F966D9E}"/>
              </a:ext>
            </a:extLst>
          </p:cNvPr>
          <p:cNvCxnSpPr>
            <a:cxnSpLocks/>
          </p:cNvCxnSpPr>
          <p:nvPr/>
        </p:nvCxnSpPr>
        <p:spPr>
          <a:xfrm>
            <a:off x="6412063" y="2166610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897AE-84E2-3895-70F0-CA13B7352A3E}"/>
              </a:ext>
            </a:extLst>
          </p:cNvPr>
          <p:cNvSpPr/>
          <p:nvPr/>
        </p:nvSpPr>
        <p:spPr>
          <a:xfrm>
            <a:off x="6349149" y="4042156"/>
            <a:ext cx="127433" cy="36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9C9DD9-6F7C-D214-9988-06687E9DD4FD}"/>
              </a:ext>
            </a:extLst>
          </p:cNvPr>
          <p:cNvSpPr/>
          <p:nvPr/>
        </p:nvSpPr>
        <p:spPr>
          <a:xfrm>
            <a:off x="5594505" y="1920660"/>
            <a:ext cx="1593942" cy="220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calorieUi:CalorieUi</a:t>
            </a:r>
            <a:endParaRPr lang="en-US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7FFE8-8D30-56A7-47D9-1E141B535F33}"/>
              </a:ext>
            </a:extLst>
          </p:cNvPr>
          <p:cNvCxnSpPr>
            <a:cxnSpLocks/>
          </p:cNvCxnSpPr>
          <p:nvPr/>
        </p:nvCxnSpPr>
        <p:spPr>
          <a:xfrm flipV="1">
            <a:off x="3271153" y="4049849"/>
            <a:ext cx="3083437" cy="49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1DC99B-9DA7-DE15-8B73-A329662129F0}"/>
              </a:ext>
            </a:extLst>
          </p:cNvPr>
          <p:cNvCxnSpPr>
            <a:cxnSpLocks/>
          </p:cNvCxnSpPr>
          <p:nvPr/>
        </p:nvCxnSpPr>
        <p:spPr>
          <a:xfrm flipH="1" flipV="1">
            <a:off x="3351241" y="4409448"/>
            <a:ext cx="2963294" cy="3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399D9B-555A-0B46-F766-68FE4DE72844}"/>
              </a:ext>
            </a:extLst>
          </p:cNvPr>
          <p:cNvSpPr txBox="1"/>
          <p:nvPr/>
        </p:nvSpPr>
        <p:spPr>
          <a:xfrm>
            <a:off x="4704385" y="3810864"/>
            <a:ext cx="17561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showDailyCaloricLimit()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6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5F0-A44E-8FD0-98A4-3C48477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40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ViewUserCommand</a:t>
            </a:r>
            <a:r>
              <a:rPr lang="en-US" dirty="0">
                <a:cs typeface="Calibri Light"/>
              </a:rPr>
              <a:t> UML 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5BA05-1B05-46A9-23A4-4B1CA72AFAE8}"/>
              </a:ext>
            </a:extLst>
          </p:cNvPr>
          <p:cNvCxnSpPr/>
          <p:nvPr/>
        </p:nvCxnSpPr>
        <p:spPr>
          <a:xfrm>
            <a:off x="1384076" y="2442561"/>
            <a:ext cx="1773" cy="41130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4" descr="Man with solid fill">
            <a:extLst>
              <a:ext uri="{FF2B5EF4-FFF2-40B4-BE49-F238E27FC236}">
                <a16:creationId xmlns:a16="http://schemas.microsoft.com/office/drawing/2014/main" id="{010D5FBF-FD8D-310A-33C1-5DDBB20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84" y="104907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2029B-A587-16DC-37B8-44CB78D1088D}"/>
              </a:ext>
            </a:extLst>
          </p:cNvPr>
          <p:cNvSpPr txBox="1"/>
          <p:nvPr/>
        </p:nvSpPr>
        <p:spPr>
          <a:xfrm>
            <a:off x="884739" y="1918291"/>
            <a:ext cx="930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DBFD3-74F8-BE85-ABC2-00EA474E3B59}"/>
              </a:ext>
            </a:extLst>
          </p:cNvPr>
          <p:cNvCxnSpPr/>
          <p:nvPr/>
        </p:nvCxnSpPr>
        <p:spPr>
          <a:xfrm flipV="1">
            <a:off x="1393770" y="2420923"/>
            <a:ext cx="1750281" cy="10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116513-5EEB-75F1-8AB2-8AEAF5C75FA3}"/>
              </a:ext>
            </a:extLst>
          </p:cNvPr>
          <p:cNvSpPr txBox="1"/>
          <p:nvPr/>
        </p:nvSpPr>
        <p:spPr>
          <a:xfrm>
            <a:off x="1691248" y="2169495"/>
            <a:ext cx="8033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"update"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3E9FC5-DCA6-FA45-03B5-B0B363845078}"/>
              </a:ext>
            </a:extLst>
          </p:cNvPr>
          <p:cNvCxnSpPr>
            <a:cxnSpLocks/>
          </p:cNvCxnSpPr>
          <p:nvPr/>
        </p:nvCxnSpPr>
        <p:spPr>
          <a:xfrm>
            <a:off x="3284215" y="2961850"/>
            <a:ext cx="1415747" cy="8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482A7A-7ACF-D7E7-F25E-2CC279594E06}"/>
              </a:ext>
            </a:extLst>
          </p:cNvPr>
          <p:cNvCxnSpPr>
            <a:cxnSpLocks/>
          </p:cNvCxnSpPr>
          <p:nvPr/>
        </p:nvCxnSpPr>
        <p:spPr>
          <a:xfrm flipH="1">
            <a:off x="3320762" y="3690064"/>
            <a:ext cx="1373980" cy="9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3B1D62A-C4E0-3B6D-FF3D-A5B9CB8E90D4}"/>
              </a:ext>
            </a:extLst>
          </p:cNvPr>
          <p:cNvGrpSpPr/>
          <p:nvPr/>
        </p:nvGrpSpPr>
        <p:grpSpPr>
          <a:xfrm>
            <a:off x="1682127" y="2478371"/>
            <a:ext cx="6064989" cy="3077285"/>
            <a:chOff x="3234531" y="2889293"/>
            <a:chExt cx="6242843" cy="27741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66AA52-C3E9-DB91-469D-4A9779ED4A12}"/>
                </a:ext>
              </a:extLst>
            </p:cNvPr>
            <p:cNvSpPr/>
            <p:nvPr/>
          </p:nvSpPr>
          <p:spPr>
            <a:xfrm>
              <a:off x="3234531" y="2893218"/>
              <a:ext cx="6242843" cy="2770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78EF2D-D88D-53D0-145E-B089C57F9A59}"/>
                </a:ext>
              </a:extLst>
            </p:cNvPr>
            <p:cNvSpPr txBox="1"/>
            <p:nvPr/>
          </p:nvSpPr>
          <p:spPr>
            <a:xfrm>
              <a:off x="3243870" y="2889293"/>
              <a:ext cx="464650" cy="2774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>
                  <a:solidFill>
                    <a:srgbClr val="FF0000"/>
                  </a:solidFill>
                  <a:cs typeface="Calibri"/>
                </a:rPr>
                <a:t>alt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3E98A5F-B341-FF3A-61B1-2523ACF3A3B3}"/>
              </a:ext>
            </a:extLst>
          </p:cNvPr>
          <p:cNvSpPr txBox="1"/>
          <p:nvPr/>
        </p:nvSpPr>
        <p:spPr>
          <a:xfrm>
            <a:off x="1689630" y="2992753"/>
            <a:ext cx="723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["2"]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AFFB7-83FD-8AB4-205D-D2D3E45AEA27}"/>
              </a:ext>
            </a:extLst>
          </p:cNvPr>
          <p:cNvGrpSpPr/>
          <p:nvPr/>
        </p:nvGrpSpPr>
        <p:grpSpPr>
          <a:xfrm>
            <a:off x="2339625" y="2713503"/>
            <a:ext cx="4945938" cy="1836314"/>
            <a:chOff x="3234531" y="2888170"/>
            <a:chExt cx="6242843" cy="27752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9EDDB7-C4DD-953B-CA15-4061356A754B}"/>
                </a:ext>
              </a:extLst>
            </p:cNvPr>
            <p:cNvSpPr/>
            <p:nvPr/>
          </p:nvSpPr>
          <p:spPr>
            <a:xfrm>
              <a:off x="3234531" y="2893218"/>
              <a:ext cx="6242843" cy="2770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A96E94-574C-0D4F-2775-B52A17A7C667}"/>
                </a:ext>
              </a:extLst>
            </p:cNvPr>
            <p:cNvSpPr txBox="1"/>
            <p:nvPr/>
          </p:nvSpPr>
          <p:spPr>
            <a:xfrm>
              <a:off x="3234908" y="2888170"/>
              <a:ext cx="557066" cy="4651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>
                  <a:solidFill>
                    <a:srgbClr val="FF0000"/>
                  </a:solidFill>
                  <a:cs typeface="Calibri"/>
                </a:rPr>
                <a:t>par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F7615B-3A85-B28C-81F1-BB7A4F2BE013}"/>
              </a:ext>
            </a:extLst>
          </p:cNvPr>
          <p:cNvCxnSpPr>
            <a:cxnSpLocks/>
          </p:cNvCxnSpPr>
          <p:nvPr/>
        </p:nvCxnSpPr>
        <p:spPr>
          <a:xfrm>
            <a:off x="3237482" y="2164749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68E563C-34F4-C262-FCA3-02524FBB7BE5}"/>
              </a:ext>
            </a:extLst>
          </p:cNvPr>
          <p:cNvSpPr/>
          <p:nvPr/>
        </p:nvSpPr>
        <p:spPr>
          <a:xfrm>
            <a:off x="3148587" y="2421002"/>
            <a:ext cx="172356" cy="390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1657BD-DD74-5C5B-27F4-9593CD813527}"/>
              </a:ext>
            </a:extLst>
          </p:cNvPr>
          <p:cNvSpPr/>
          <p:nvPr/>
        </p:nvSpPr>
        <p:spPr>
          <a:xfrm>
            <a:off x="3229261" y="4694967"/>
            <a:ext cx="212299" cy="66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263649-D632-FBD0-F95B-E5213C269C82}"/>
              </a:ext>
            </a:extLst>
          </p:cNvPr>
          <p:cNvGrpSpPr/>
          <p:nvPr/>
        </p:nvGrpSpPr>
        <p:grpSpPr>
          <a:xfrm>
            <a:off x="3332892" y="4618167"/>
            <a:ext cx="310011" cy="451629"/>
            <a:chOff x="3328538" y="4086943"/>
            <a:chExt cx="310011" cy="45162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07D2119-B6C7-E3CA-3CC6-0BC2D3179150}"/>
                </a:ext>
              </a:extLst>
            </p:cNvPr>
            <p:cNvCxnSpPr/>
            <p:nvPr/>
          </p:nvCxnSpPr>
          <p:spPr>
            <a:xfrm flipH="1">
              <a:off x="3456678" y="4292719"/>
              <a:ext cx="181871" cy="245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E6C7944-EFFC-9C0E-E56A-B48D704FA966}"/>
                </a:ext>
              </a:extLst>
            </p:cNvPr>
            <p:cNvCxnSpPr/>
            <p:nvPr/>
          </p:nvCxnSpPr>
          <p:spPr>
            <a:xfrm>
              <a:off x="3328538" y="4086943"/>
              <a:ext cx="278203" cy="8628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ACD7DD1-28C8-9223-1245-C0A9473B2D99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90" y="4094132"/>
              <a:ext cx="19411" cy="21350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3028AB2-AEC0-B889-64BF-8895E4D2B0EB}"/>
              </a:ext>
            </a:extLst>
          </p:cNvPr>
          <p:cNvSpPr txBox="1"/>
          <p:nvPr/>
        </p:nvSpPr>
        <p:spPr>
          <a:xfrm>
            <a:off x="3489567" y="4603539"/>
            <a:ext cx="12953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print out daily caloric limit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B606E-548A-C45B-5485-285121F51A6A}"/>
              </a:ext>
            </a:extLst>
          </p:cNvPr>
          <p:cNvSpPr/>
          <p:nvPr/>
        </p:nvSpPr>
        <p:spPr>
          <a:xfrm>
            <a:off x="2405871" y="1921132"/>
            <a:ext cx="1858674" cy="228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:UpdateUserCommand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B23A01-B437-7633-FFC4-2DF88DF6E1E2}"/>
              </a:ext>
            </a:extLst>
          </p:cNvPr>
          <p:cNvCxnSpPr/>
          <p:nvPr/>
        </p:nvCxnSpPr>
        <p:spPr>
          <a:xfrm>
            <a:off x="2338253" y="3807822"/>
            <a:ext cx="4955177" cy="4355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D77774-4AC6-3BD3-1157-90B15948DD49}"/>
              </a:ext>
            </a:extLst>
          </p:cNvPr>
          <p:cNvCxnSpPr>
            <a:cxnSpLocks/>
          </p:cNvCxnSpPr>
          <p:nvPr/>
        </p:nvCxnSpPr>
        <p:spPr>
          <a:xfrm>
            <a:off x="4770498" y="2170964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930144B-573D-9F8D-0A4C-317E4DF861DA}"/>
              </a:ext>
            </a:extLst>
          </p:cNvPr>
          <p:cNvSpPr/>
          <p:nvPr/>
        </p:nvSpPr>
        <p:spPr>
          <a:xfrm>
            <a:off x="4703228" y="2962295"/>
            <a:ext cx="144850" cy="730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766101-49C9-3513-4D67-0A6447F5770D}"/>
              </a:ext>
            </a:extLst>
          </p:cNvPr>
          <p:cNvSpPr/>
          <p:nvPr/>
        </p:nvSpPr>
        <p:spPr>
          <a:xfrm>
            <a:off x="4323055" y="1916306"/>
            <a:ext cx="897257" cy="2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user:User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0EF09-3360-0F4D-B80D-A64F6264DD80}"/>
              </a:ext>
            </a:extLst>
          </p:cNvPr>
          <p:cNvSpPr txBox="1"/>
          <p:nvPr/>
        </p:nvSpPr>
        <p:spPr>
          <a:xfrm>
            <a:off x="3515666" y="2713584"/>
            <a:ext cx="129463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cs typeface="Calibri"/>
              </a:rPr>
              <a:t>setWeight()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7E1061-EBE2-0054-C789-7D1F8F966D9E}"/>
              </a:ext>
            </a:extLst>
          </p:cNvPr>
          <p:cNvCxnSpPr>
            <a:cxnSpLocks/>
          </p:cNvCxnSpPr>
          <p:nvPr/>
        </p:nvCxnSpPr>
        <p:spPr>
          <a:xfrm>
            <a:off x="6412063" y="2166610"/>
            <a:ext cx="1773" cy="42281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897AE-84E2-3895-70F0-CA13B7352A3E}"/>
              </a:ext>
            </a:extLst>
          </p:cNvPr>
          <p:cNvSpPr/>
          <p:nvPr/>
        </p:nvSpPr>
        <p:spPr>
          <a:xfrm>
            <a:off x="6349149" y="4042156"/>
            <a:ext cx="127433" cy="36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7FFE8-8D30-56A7-47D9-1E141B535F33}"/>
              </a:ext>
            </a:extLst>
          </p:cNvPr>
          <p:cNvCxnSpPr>
            <a:cxnSpLocks/>
          </p:cNvCxnSpPr>
          <p:nvPr/>
        </p:nvCxnSpPr>
        <p:spPr>
          <a:xfrm flipV="1">
            <a:off x="3271153" y="4049849"/>
            <a:ext cx="3083437" cy="49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1DC99B-9DA7-DE15-8B73-A329662129F0}"/>
              </a:ext>
            </a:extLst>
          </p:cNvPr>
          <p:cNvCxnSpPr>
            <a:cxnSpLocks/>
          </p:cNvCxnSpPr>
          <p:nvPr/>
        </p:nvCxnSpPr>
        <p:spPr>
          <a:xfrm flipH="1" flipV="1">
            <a:off x="3351241" y="4409448"/>
            <a:ext cx="2963294" cy="342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399D9B-555A-0B46-F766-68FE4DE72844}"/>
              </a:ext>
            </a:extLst>
          </p:cNvPr>
          <p:cNvSpPr txBox="1"/>
          <p:nvPr/>
        </p:nvSpPr>
        <p:spPr>
          <a:xfrm>
            <a:off x="4704385" y="3810864"/>
            <a:ext cx="17561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cs typeface="Calibri"/>
              </a:rPr>
              <a:t>updateWeight</a:t>
            </a:r>
            <a:r>
              <a:rPr lang="en-US" sz="1200" b="1" dirty="0">
                <a:cs typeface="Calibri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5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6DBA0116D0F049BDA11618ACCDC70B" ma:contentTypeVersion="2" ma:contentTypeDescription="Create a new document." ma:contentTypeScope="" ma:versionID="56ea7fd41c82562ba250f9024b87ee59">
  <xsd:schema xmlns:xsd="http://www.w3.org/2001/XMLSchema" xmlns:xs="http://www.w3.org/2001/XMLSchema" xmlns:p="http://schemas.microsoft.com/office/2006/metadata/properties" xmlns:ns2="62ebaf27-0928-4937-90bf-f45e3892230c" targetNamespace="http://schemas.microsoft.com/office/2006/metadata/properties" ma:root="true" ma:fieldsID="d09cc802f6179e6ef105412e87a549a5" ns2:_="">
    <xsd:import namespace="62ebaf27-0928-4937-90bf-f45e389223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ebaf27-0928-4937-90bf-f45e389223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B52839-AD59-43D1-82DD-0E0311505F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E48C6D-14CD-4F97-8166-044277B26B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ebaf27-0928-4937-90bf-f45e389223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CBE6D9-4BC4-4B0C-ABB8-C225BED46FFD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62ebaf27-0928-4937-90bf-f45e3892230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188</TotalTime>
  <Words>609</Words>
  <Application>Microsoft Office PowerPoint</Application>
  <PresentationFormat>Widescreen</PresentationFormat>
  <Paragraphs>234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AddMealCommand UML 1</vt:lpstr>
      <vt:lpstr>ListCommand UML 1</vt:lpstr>
      <vt:lpstr>TrackCalorieCommand UML 1</vt:lpstr>
      <vt:lpstr>DeleteMealCommand UML 1</vt:lpstr>
      <vt:lpstr>ViewUserCommand UML 1</vt:lpstr>
      <vt:lpstr>ViewUserCommand UML 2</vt:lpstr>
      <vt:lpstr>ViewUserCommand UML 3</vt:lpstr>
      <vt:lpstr>ViewUserCommand UML 3</vt:lpstr>
      <vt:lpstr>FilterCommand UML</vt:lpstr>
      <vt:lpstr>NutritionCommand UML</vt:lpstr>
      <vt:lpstr>ExamplesCommand UML</vt:lpstr>
      <vt:lpstr>Sequence 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En</dc:creator>
  <cp:lastModifiedBy>Hoo Teng Juan</cp:lastModifiedBy>
  <cp:revision>812</cp:revision>
  <dcterms:created xsi:type="dcterms:W3CDTF">2023-03-23T08:43:34Z</dcterms:created>
  <dcterms:modified xsi:type="dcterms:W3CDTF">2023-04-09T08:47:28Z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0x010100C76DBA0116D0F049BDA11618ACCDC70B</vt:lpwstr>
  </property>
</Properties>
</file>