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94F5-EC35-57DB-DDD4-78B4A0E91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540EF-432C-6E45-1AF3-C77FAD45C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E612C-E31B-4F34-E829-4E754A9B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7A19D-C371-F049-CF98-5E2D5508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E9A4D-7DA1-A915-2EED-C1DFD1D9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9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C79E-2D36-255C-C0B6-683D42BF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44ACC-6C95-9C8F-4FC3-455E969E3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E06C-A051-25AD-B0CA-F82BDF29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B408-0F22-D63F-1F4D-20CDB286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E289-952D-C151-5BA4-807347EF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1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28169-DC4F-F634-D88E-A2323A39B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90864-0D68-7799-39E1-C5580CFAD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0060-BF9B-A918-6C74-00F98AB3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6D1E-586D-542E-092E-352FD122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5004-C049-785C-C08D-DD1FB840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4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3889-47E6-C31C-FC5D-192548A0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73B9-00C4-67A1-4C76-63CE96AB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D112-F895-2F5A-EBD6-FD2642AE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8661-5AC4-7767-20B2-7DF4B18A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808A-8EC1-B175-AB4F-6D4FBFA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A47C-8480-9989-62A0-FD46AB3E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2FB5E-FD07-05E8-1F31-CB7A793A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D54A8-2661-A123-1163-8EB70B60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384FC-00FB-D217-C19F-1E53BB6E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3977-97F8-565C-6681-1375311E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3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D747-7202-97FD-E6E0-A3F4871E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03A5-F8D5-13B3-DFA9-04546B3B4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158C2-26BF-8D16-C433-8E934FAC9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97169-33C4-6F2D-3C08-4F6B5F57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083DA-E331-C883-937A-5F66D0CF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C72B9-0BB9-7F17-33E7-330067FF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4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8151-C0BF-6978-D317-8D32DD3C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0BEBB-5FFC-3669-08A9-D2AB03594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3622F-61A5-36C0-EC61-605A4D471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EAEBC-268F-4E19-B3AA-485F7353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5107D-CE22-7D21-BD43-59CAACEB8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6BE80-E226-B948-E8B1-38AC7044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F0EE8-9443-9A58-AE7F-CA9E9F3C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4A1EA-82A8-CAB9-A64F-5A1ACB5D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2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4603-CB4A-620B-DC00-0B51570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DFF69-93B5-80F9-DCE6-EAF4F4FC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47F5-18EB-8CF5-F7DF-D9022509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8CEF2-8CB4-FB74-D0E3-B663A82C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6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E868A-E099-5DBC-B292-F8CFD9FF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FEB32-5EF4-B621-B0F9-76845B5C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8123F-97B4-F411-36EF-2AEC4C57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85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908E-8461-E4DB-1ABD-F66F4CEF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DA57-9909-8E05-9003-55186BC1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267F7-D230-9F2D-617E-9AA723A1A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EF0AD-AB44-BFB0-3BB5-CD3A9C4F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CBB54-8073-D1A4-893E-548C85FC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571E0-48BF-AA02-DCC3-F88A2701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718-16BC-584A-FF9C-161133C0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2B65A-3E32-EFCD-F311-0E2B54264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403D0-0ACB-906F-3B98-226585AA5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D1270-2406-272A-05FD-3B161048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F851B-457D-55A5-4048-F69D74E1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55A14-E0CE-94CF-747F-660B57A2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A4DBB-B3F3-73B0-D86A-EEE90CB8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87AB3-E1D4-D8A8-2F08-A59FC5DDB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39ED2-8BF5-EFBB-FFCF-63D7928C8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E87D9-CDEE-4B78-937B-32FC4ECB58C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1FA59-F023-EF6D-DF97-C3B223BC5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61E34-A0ED-B59A-3342-3AE82D584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0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6B8906-54D3-6431-6D92-AEA52FF85753}"/>
              </a:ext>
            </a:extLst>
          </p:cNvPr>
          <p:cNvSpPr/>
          <p:nvPr/>
        </p:nvSpPr>
        <p:spPr>
          <a:xfrm>
            <a:off x="4481308" y="1877165"/>
            <a:ext cx="3056586" cy="3938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F85E8F-C454-5AE0-865D-EBE31F855276}"/>
              </a:ext>
            </a:extLst>
          </p:cNvPr>
          <p:cNvSpPr/>
          <p:nvPr/>
        </p:nvSpPr>
        <p:spPr>
          <a:xfrm>
            <a:off x="4481308" y="2267458"/>
            <a:ext cx="3056586" cy="16949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- </a:t>
            </a:r>
            <a:r>
              <a:rPr lang="en-GB" altLang="zh-CN" dirty="0" err="1"/>
              <a:t>qnType</a:t>
            </a:r>
            <a:r>
              <a:rPr lang="en-GB" altLang="zh-CN" dirty="0"/>
              <a:t>: </a:t>
            </a:r>
            <a:r>
              <a:rPr lang="en-GB" altLang="zh-CN" dirty="0" err="1"/>
              <a:t>QnType</a:t>
            </a:r>
            <a:endParaRPr lang="en-GB" altLang="zh-CN" dirty="0"/>
          </a:p>
          <a:p>
            <a:pPr algn="ctr"/>
            <a:r>
              <a:rPr lang="en-GB" altLang="zh-CN" dirty="0"/>
              <a:t>- </a:t>
            </a:r>
            <a:r>
              <a:rPr lang="en-GB" altLang="zh-CN" dirty="0" err="1"/>
              <a:t>qnDifficulty</a:t>
            </a:r>
            <a:r>
              <a:rPr lang="en-GB" altLang="zh-CN" dirty="0"/>
              <a:t>: </a:t>
            </a:r>
            <a:r>
              <a:rPr lang="en-GB" altLang="zh-CN" dirty="0" err="1"/>
              <a:t>QnDifficulty</a:t>
            </a:r>
            <a:endParaRPr lang="en-GB" altLang="zh-CN" dirty="0"/>
          </a:p>
          <a:p>
            <a:pPr marL="285750" indent="-285750" algn="ctr">
              <a:buFontTx/>
              <a:buChar char="-"/>
            </a:pPr>
            <a:r>
              <a:rPr lang="en-GB" altLang="zh-CN" dirty="0"/>
              <a:t>description: String</a:t>
            </a:r>
          </a:p>
          <a:p>
            <a:pPr marL="285750" indent="-285750" algn="ctr">
              <a:buFontTx/>
              <a:buChar char="-"/>
            </a:pPr>
            <a:r>
              <a:rPr lang="en-GB" altLang="zh-CN" dirty="0"/>
              <a:t>done: Boolean</a:t>
            </a:r>
          </a:p>
          <a:p>
            <a:pPr marL="285750" indent="-285750" algn="ctr">
              <a:buFontTx/>
              <a:buChar char="-"/>
            </a:pPr>
            <a:r>
              <a:rPr lang="en-GB" altLang="zh-CN" dirty="0"/>
              <a:t>module: String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987B04-6AAE-E66C-807D-676A0956796F}"/>
              </a:ext>
            </a:extLst>
          </p:cNvPr>
          <p:cNvSpPr/>
          <p:nvPr/>
        </p:nvSpPr>
        <p:spPr>
          <a:xfrm>
            <a:off x="8345622" y="1995517"/>
            <a:ext cx="3056586" cy="784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&lt;&lt;enumeration&gt;&gt;</a:t>
            </a:r>
          </a:p>
          <a:p>
            <a:pPr algn="ctr"/>
            <a:r>
              <a:rPr lang="en-US" altLang="zh-CN" dirty="0" err="1"/>
              <a:t>QnType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496D96-AE75-2657-30E8-EB547B3C2D6C}"/>
              </a:ext>
            </a:extLst>
          </p:cNvPr>
          <p:cNvSpPr/>
          <p:nvPr/>
        </p:nvSpPr>
        <p:spPr>
          <a:xfrm>
            <a:off x="8345622" y="2802179"/>
            <a:ext cx="3056586" cy="3938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SHORTANSWER, DEFAULT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D4EC57-0E74-D8E4-527A-2157730B4B7B}"/>
              </a:ext>
            </a:extLst>
          </p:cNvPr>
          <p:cNvSpPr/>
          <p:nvPr/>
        </p:nvSpPr>
        <p:spPr>
          <a:xfrm>
            <a:off x="8345622" y="3493499"/>
            <a:ext cx="3056586" cy="784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&lt;&lt;enumeration&gt;&gt;</a:t>
            </a:r>
          </a:p>
          <a:p>
            <a:pPr algn="ctr"/>
            <a:r>
              <a:rPr lang="en-US" altLang="zh-CN" dirty="0" err="1"/>
              <a:t>QnDifficulty</a:t>
            </a:r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65C34-412A-29C8-7203-3A6D2F664331}"/>
              </a:ext>
            </a:extLst>
          </p:cNvPr>
          <p:cNvSpPr/>
          <p:nvPr/>
        </p:nvSpPr>
        <p:spPr>
          <a:xfrm>
            <a:off x="8345622" y="4300160"/>
            <a:ext cx="3056586" cy="7841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EASY, HARD, NORMAL, DEFAULT</a:t>
            </a:r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4E0096-3351-E1C9-F496-6455DB830C0D}"/>
              </a:ext>
            </a:extLst>
          </p:cNvPr>
          <p:cNvSpPr/>
          <p:nvPr/>
        </p:nvSpPr>
        <p:spPr>
          <a:xfrm>
            <a:off x="4481308" y="4635240"/>
            <a:ext cx="3056586" cy="3938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ShortAnsQn</a:t>
            </a:r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FFDDBE-28DB-A3AB-C1CD-FB850AD47AE6}"/>
              </a:ext>
            </a:extLst>
          </p:cNvPr>
          <p:cNvSpPr/>
          <p:nvPr/>
        </p:nvSpPr>
        <p:spPr>
          <a:xfrm>
            <a:off x="4481308" y="5025533"/>
            <a:ext cx="3056586" cy="3938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- answer: String</a:t>
            </a:r>
            <a:endParaRPr lang="zh-CN" alt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BCFB8FE-66FC-BCA0-ED14-41CEB6AC7468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537894" y="2387591"/>
            <a:ext cx="807728" cy="727321"/>
          </a:xfrm>
          <a:prstGeom prst="bentConnector3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33C4D43-EF89-BEF6-450C-0D0A5847B493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7537894" y="3114912"/>
            <a:ext cx="807728" cy="77066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7C7A8C-2F8F-F7CD-2D79-59708651D8C5}"/>
              </a:ext>
            </a:extLst>
          </p:cNvPr>
          <p:cNvCxnSpPr>
            <a:stCxn id="17" idx="0"/>
            <a:endCxn id="12" idx="2"/>
          </p:cNvCxnSpPr>
          <p:nvPr/>
        </p:nvCxnSpPr>
        <p:spPr>
          <a:xfrm flipV="1">
            <a:off x="6009601" y="3962365"/>
            <a:ext cx="0" cy="67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BD51C-D69B-201F-DFEA-F3F2160053FF}"/>
              </a:ext>
            </a:extLst>
          </p:cNvPr>
          <p:cNvSpPr/>
          <p:nvPr/>
        </p:nvSpPr>
        <p:spPr>
          <a:xfrm>
            <a:off x="341054" y="2876685"/>
            <a:ext cx="3056586" cy="3938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QuestionList</a:t>
            </a:r>
            <a:endParaRPr lang="zh-CN" alt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E8649-35EB-0F9B-9599-3799A996CF42}"/>
              </a:ext>
            </a:extLst>
          </p:cNvPr>
          <p:cNvSpPr/>
          <p:nvPr/>
        </p:nvSpPr>
        <p:spPr>
          <a:xfrm>
            <a:off x="341054" y="3266979"/>
            <a:ext cx="3056586" cy="2004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A0BA40-4CA1-846C-6AC6-BB21A5FCB537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3397640" y="4028995"/>
            <a:ext cx="1083668" cy="80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CF4B31-4067-5738-EC80-2EF6F960D420}"/>
              </a:ext>
            </a:extLst>
          </p:cNvPr>
          <p:cNvSpPr txBox="1"/>
          <p:nvPr/>
        </p:nvSpPr>
        <p:spPr>
          <a:xfrm>
            <a:off x="4205368" y="4504434"/>
            <a:ext cx="91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055DFE-1331-AA84-B3C0-37EEE996BC1B}"/>
              </a:ext>
            </a:extLst>
          </p:cNvPr>
          <p:cNvSpPr/>
          <p:nvPr/>
        </p:nvSpPr>
        <p:spPr>
          <a:xfrm>
            <a:off x="341054" y="3460343"/>
            <a:ext cx="3056586" cy="11373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+ </a:t>
            </a:r>
            <a:r>
              <a:rPr lang="en-GB" altLang="zh-CN" dirty="0" err="1"/>
              <a:t>addToQuestionList</a:t>
            </a:r>
            <a:r>
              <a:rPr lang="en-GB" altLang="zh-CN" dirty="0"/>
              <a:t>(input: String, </a:t>
            </a:r>
            <a:r>
              <a:rPr lang="en-GB" altLang="zh-CN" dirty="0" err="1"/>
              <a:t>qnType</a:t>
            </a:r>
            <a:r>
              <a:rPr lang="en-GB" altLang="zh-CN" dirty="0"/>
              <a:t>: </a:t>
            </a:r>
            <a:r>
              <a:rPr lang="en-GB" altLang="zh-CN" dirty="0" err="1"/>
              <a:t>QnType</a:t>
            </a:r>
            <a:r>
              <a:rPr lang="en-GB" altLang="zh-CN" dirty="0"/>
              <a:t>, </a:t>
            </a:r>
            <a:r>
              <a:rPr lang="en-GB" altLang="zh-CN" dirty="0" err="1"/>
              <a:t>showMessage</a:t>
            </a:r>
            <a:r>
              <a:rPr lang="en-GB" altLang="zh-CN" dirty="0"/>
              <a:t>: Boolean)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0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Sizhuang Li</dc:creator>
  <cp:lastModifiedBy>James Hong</cp:lastModifiedBy>
  <cp:revision>10</cp:revision>
  <dcterms:created xsi:type="dcterms:W3CDTF">2023-10-21T07:18:44Z</dcterms:created>
  <dcterms:modified xsi:type="dcterms:W3CDTF">2023-10-24T16:10:13Z</dcterms:modified>
</cp:coreProperties>
</file>