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94F5-EC35-57DB-DDD4-78B4A0E91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540EF-432C-6E45-1AF3-C77FAD45C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E612C-E31B-4F34-E829-4E754A9B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7A19D-C371-F049-CF98-5E2D5508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E9A4D-7DA1-A915-2EED-C1DFD1D9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9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C79E-2D36-255C-C0B6-683D42BF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44ACC-6C95-9C8F-4FC3-455E969E3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E06C-A051-25AD-B0CA-F82BDF29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B408-0F22-D63F-1F4D-20CDB286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3E289-952D-C151-5BA4-807347EF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71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28169-DC4F-F634-D88E-A2323A39B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90864-0D68-7799-39E1-C5580CFAD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0060-BF9B-A918-6C74-00F98AB3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6D1E-586D-542E-092E-352FD122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5004-C049-785C-C08D-DD1FB840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4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3889-47E6-C31C-FC5D-192548A0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73B9-00C4-67A1-4C76-63CE96AB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4D112-F895-2F5A-EBD6-FD2642AE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8661-5AC4-7767-20B2-7DF4B18A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1808A-8EC1-B175-AB4F-6D4FBFA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6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A47C-8480-9989-62A0-FD46AB3E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2FB5E-FD07-05E8-1F31-CB7A793A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D54A8-2661-A123-1163-8EB70B60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384FC-00FB-D217-C19F-1E53BB6E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3977-97F8-565C-6681-1375311E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43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D747-7202-97FD-E6E0-A3F4871E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03A5-F8D5-13B3-DFA9-04546B3B4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158C2-26BF-8D16-C433-8E934FAC9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97169-33C4-6F2D-3C08-4F6B5F57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083DA-E331-C883-937A-5F66D0CF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C72B9-0BB9-7F17-33E7-330067FF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4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8151-C0BF-6978-D317-8D32DD3C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0BEBB-5FFC-3669-08A9-D2AB03594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3622F-61A5-36C0-EC61-605A4D471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EAEBC-268F-4E19-B3AA-485F7353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5107D-CE22-7D21-BD43-59CAACEB8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6BE80-E226-B948-E8B1-38AC7044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F0EE8-9443-9A58-AE7F-CA9E9F3C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4A1EA-82A8-CAB9-A64F-5A1ACB5D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12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4603-CB4A-620B-DC00-0B51570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DFF69-93B5-80F9-DCE6-EAF4F4FC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47F5-18EB-8CF5-F7DF-D9022509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8CEF2-8CB4-FB74-D0E3-B663A82C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6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E868A-E099-5DBC-B292-F8CFD9FF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FEB32-5EF4-B621-B0F9-76845B5C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8123F-97B4-F411-36EF-2AEC4C57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85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908E-8461-E4DB-1ABD-F66F4CEF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DA57-9909-8E05-9003-55186BC1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267F7-D230-9F2D-617E-9AA723A1A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EF0AD-AB44-BFB0-3BB5-CD3A9C4F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CBB54-8073-D1A4-893E-548C85FC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571E0-48BF-AA02-DCC3-F88A2701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718-16BC-584A-FF9C-161133C0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2B65A-3E32-EFCD-F311-0E2B54264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403D0-0ACB-906F-3B98-226585AA5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D1270-2406-272A-05FD-3B161048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F851B-457D-55A5-4048-F69D74E1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55A14-E0CE-94CF-747F-660B57A2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6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A4DBB-B3F3-73B0-D86A-EEE90CB8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87AB3-E1D4-D8A8-2F08-A59FC5DDB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39ED2-8BF5-EFBB-FFCF-63D7928C8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E87D9-CDEE-4B78-937B-32FC4ECB58C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1FA59-F023-EF6D-DF97-C3B223BC5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61E34-A0ED-B59A-3342-3AE82D584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0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: Single Corner Snipped 106">
            <a:extLst>
              <a:ext uri="{FF2B5EF4-FFF2-40B4-BE49-F238E27FC236}">
                <a16:creationId xmlns:a16="http://schemas.microsoft.com/office/drawing/2014/main" id="{15354CFF-F8A5-B566-AD42-75AD888091B7}"/>
              </a:ext>
            </a:extLst>
          </p:cNvPr>
          <p:cNvSpPr/>
          <p:nvPr/>
        </p:nvSpPr>
        <p:spPr>
          <a:xfrm rot="5400000">
            <a:off x="1573047" y="4440151"/>
            <a:ext cx="334490" cy="663061"/>
          </a:xfrm>
          <a:prstGeom prst="snip1Rect">
            <a:avLst>
              <a:gd name="adj" fmla="val 427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88DF71-43D1-65B1-CAC8-9818C8DB83AA}"/>
              </a:ext>
            </a:extLst>
          </p:cNvPr>
          <p:cNvSpPr/>
          <p:nvPr/>
        </p:nvSpPr>
        <p:spPr>
          <a:xfrm>
            <a:off x="1368654" y="2564249"/>
            <a:ext cx="10686216" cy="142123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55B4EC7-57F9-AA91-91D0-892002494B18}"/>
              </a:ext>
            </a:extLst>
          </p:cNvPr>
          <p:cNvSpPr/>
          <p:nvPr/>
        </p:nvSpPr>
        <p:spPr>
          <a:xfrm>
            <a:off x="1399690" y="4581191"/>
            <a:ext cx="5222336" cy="173772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CF60B-9570-D879-9CF3-91B9EE0E9CC8}"/>
              </a:ext>
            </a:extLst>
          </p:cNvPr>
          <p:cNvSpPr/>
          <p:nvPr/>
        </p:nvSpPr>
        <p:spPr>
          <a:xfrm>
            <a:off x="1582121" y="229637"/>
            <a:ext cx="1295400" cy="580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:Storage</a:t>
            </a:r>
            <a:endParaRPr lang="zh-CN" alt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DE484F-B219-3F32-C3B1-0D4711667062}"/>
              </a:ext>
            </a:extLst>
          </p:cNvPr>
          <p:cNvCxnSpPr>
            <a:cxnSpLocks/>
          </p:cNvCxnSpPr>
          <p:nvPr/>
        </p:nvCxnSpPr>
        <p:spPr>
          <a:xfrm>
            <a:off x="2229821" y="810482"/>
            <a:ext cx="0" cy="4545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58D8FB-D0CA-F3AD-EFCF-1236FA725F85}"/>
              </a:ext>
            </a:extLst>
          </p:cNvPr>
          <p:cNvCxnSpPr>
            <a:cxnSpLocks/>
          </p:cNvCxnSpPr>
          <p:nvPr/>
        </p:nvCxnSpPr>
        <p:spPr>
          <a:xfrm>
            <a:off x="230715" y="1265010"/>
            <a:ext cx="19649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E011A9-7205-044A-810F-956246D8A4B8}"/>
              </a:ext>
            </a:extLst>
          </p:cNvPr>
          <p:cNvSpPr txBox="1"/>
          <p:nvPr/>
        </p:nvSpPr>
        <p:spPr>
          <a:xfrm>
            <a:off x="532890" y="957233"/>
            <a:ext cx="169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loadData(void)</a:t>
            </a:r>
            <a:endParaRPr lang="zh-CN" alt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637D76-8D3A-EA01-C54A-D24235D26698}"/>
              </a:ext>
            </a:extLst>
          </p:cNvPr>
          <p:cNvSpPr/>
          <p:nvPr/>
        </p:nvSpPr>
        <p:spPr>
          <a:xfrm>
            <a:off x="2195623" y="1265010"/>
            <a:ext cx="137715" cy="5268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CE8F1A-A744-E614-5E36-8C8A6A1FBE41}"/>
              </a:ext>
            </a:extLst>
          </p:cNvPr>
          <p:cNvCxnSpPr>
            <a:cxnSpLocks/>
          </p:cNvCxnSpPr>
          <p:nvPr/>
        </p:nvCxnSpPr>
        <p:spPr>
          <a:xfrm flipH="1">
            <a:off x="2407876" y="1764890"/>
            <a:ext cx="3648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85FD488-6FD3-4A7A-C816-FD3109C44880}"/>
              </a:ext>
            </a:extLst>
          </p:cNvPr>
          <p:cNvSpPr txBox="1"/>
          <p:nvPr/>
        </p:nvSpPr>
        <p:spPr>
          <a:xfrm>
            <a:off x="4482615" y="267585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nextLine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70E672-AF55-02B7-7223-E428FDDE8782}"/>
              </a:ext>
            </a:extLst>
          </p:cNvPr>
          <p:cNvCxnSpPr>
            <a:cxnSpLocks/>
          </p:cNvCxnSpPr>
          <p:nvPr/>
        </p:nvCxnSpPr>
        <p:spPr>
          <a:xfrm flipH="1" flipV="1">
            <a:off x="2421129" y="3193819"/>
            <a:ext cx="5246780" cy="3540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4388E0-793E-1058-09E8-120502E24CBB}"/>
              </a:ext>
            </a:extLst>
          </p:cNvPr>
          <p:cNvSpPr txBox="1"/>
          <p:nvPr/>
        </p:nvSpPr>
        <p:spPr>
          <a:xfrm>
            <a:off x="5899840" y="3223606"/>
            <a:ext cx="2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add(rawQuestion)</a:t>
            </a:r>
            <a:endParaRPr lang="zh-CN" altLang="en-US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706E2E-4EEA-AD40-A858-230C41BF53C2}"/>
              </a:ext>
            </a:extLst>
          </p:cNvPr>
          <p:cNvCxnSpPr>
            <a:cxnSpLocks/>
          </p:cNvCxnSpPr>
          <p:nvPr/>
        </p:nvCxnSpPr>
        <p:spPr>
          <a:xfrm flipH="1">
            <a:off x="216428" y="6551031"/>
            <a:ext cx="1922172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B86C313-0844-C66A-5C1D-F4487217B6B4}"/>
              </a:ext>
            </a:extLst>
          </p:cNvPr>
          <p:cNvSpPr/>
          <p:nvPr/>
        </p:nvSpPr>
        <p:spPr>
          <a:xfrm>
            <a:off x="6505277" y="1777036"/>
            <a:ext cx="2500832" cy="3834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fileScanner :java.util.Scanner</a:t>
            </a:r>
            <a:endParaRPr lang="zh-CN" alt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D5E7CC-3008-1808-FC54-C38B78B8A116}"/>
              </a:ext>
            </a:extLst>
          </p:cNvPr>
          <p:cNvCxnSpPr>
            <a:cxnSpLocks/>
          </p:cNvCxnSpPr>
          <p:nvPr/>
        </p:nvCxnSpPr>
        <p:spPr>
          <a:xfrm flipH="1">
            <a:off x="2466735" y="3749387"/>
            <a:ext cx="8057393" cy="8268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35E673-11D1-3551-8A98-95BDBE087B24}"/>
              </a:ext>
            </a:extLst>
          </p:cNvPr>
          <p:cNvCxnSpPr>
            <a:cxnSpLocks/>
          </p:cNvCxnSpPr>
          <p:nvPr/>
        </p:nvCxnSpPr>
        <p:spPr>
          <a:xfrm flipV="1">
            <a:off x="2229821" y="3496238"/>
            <a:ext cx="8281695" cy="41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1154630-4208-ACC3-6B8C-7FAAB59E5FA2}"/>
              </a:ext>
            </a:extLst>
          </p:cNvPr>
          <p:cNvSpPr/>
          <p:nvPr/>
        </p:nvSpPr>
        <p:spPr>
          <a:xfrm>
            <a:off x="7667909" y="2990341"/>
            <a:ext cx="188039" cy="256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Rectangle: Single Corner Snipped 71">
            <a:extLst>
              <a:ext uri="{FF2B5EF4-FFF2-40B4-BE49-F238E27FC236}">
                <a16:creationId xmlns:a16="http://schemas.microsoft.com/office/drawing/2014/main" id="{928FD1D6-A951-4726-47CF-815F38A4E53A}"/>
              </a:ext>
            </a:extLst>
          </p:cNvPr>
          <p:cNvSpPr/>
          <p:nvPr/>
        </p:nvSpPr>
        <p:spPr>
          <a:xfrm rot="5400000">
            <a:off x="1549883" y="2416702"/>
            <a:ext cx="334490" cy="663061"/>
          </a:xfrm>
          <a:prstGeom prst="snip1Rect">
            <a:avLst>
              <a:gd name="adj" fmla="val 427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802391-1F38-DBCB-0DE6-BE320A03987D}"/>
              </a:ext>
            </a:extLst>
          </p:cNvPr>
          <p:cNvSpPr txBox="1"/>
          <p:nvPr/>
        </p:nvSpPr>
        <p:spPr>
          <a:xfrm>
            <a:off x="1382540" y="2594344"/>
            <a:ext cx="353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Loop         [   [fileScanner.hasNext()]</a:t>
            </a:r>
            <a:endParaRPr lang="zh-CN" alt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D30BCA-D118-65C1-2722-8F581E77B380}"/>
              </a:ext>
            </a:extLst>
          </p:cNvPr>
          <p:cNvSpPr/>
          <p:nvPr/>
        </p:nvSpPr>
        <p:spPr>
          <a:xfrm>
            <a:off x="2289486" y="1722107"/>
            <a:ext cx="117584" cy="4368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DF00B4-8DD2-0D08-D6C2-0CBBCF3BDD79}"/>
              </a:ext>
            </a:extLst>
          </p:cNvPr>
          <p:cNvCxnSpPr/>
          <p:nvPr/>
        </p:nvCxnSpPr>
        <p:spPr>
          <a:xfrm>
            <a:off x="2348893" y="1386348"/>
            <a:ext cx="4238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610DF8-1D3D-6AE1-B7DE-E01C57626F48}"/>
              </a:ext>
            </a:extLst>
          </p:cNvPr>
          <p:cNvCxnSpPr>
            <a:cxnSpLocks/>
          </p:cNvCxnSpPr>
          <p:nvPr/>
        </p:nvCxnSpPr>
        <p:spPr>
          <a:xfrm>
            <a:off x="2772696" y="1386348"/>
            <a:ext cx="0" cy="378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129DA3C-3E4C-0571-2B65-3EEDFB69F3F7}"/>
              </a:ext>
            </a:extLst>
          </p:cNvPr>
          <p:cNvSpPr txBox="1"/>
          <p:nvPr/>
        </p:nvSpPr>
        <p:spPr>
          <a:xfrm>
            <a:off x="2772696" y="1383123"/>
            <a:ext cx="2525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buildCurrentListFromFile(Void)</a:t>
            </a:r>
            <a:endParaRPr lang="zh-CN" alt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B17817-62E1-9FA4-510D-F00161259AE6}"/>
              </a:ext>
            </a:extLst>
          </p:cNvPr>
          <p:cNvSpPr/>
          <p:nvPr/>
        </p:nvSpPr>
        <p:spPr>
          <a:xfrm>
            <a:off x="9367732" y="2121128"/>
            <a:ext cx="2500832" cy="383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rawQuestions: java.util.ArrayList</a:t>
            </a:r>
            <a:endParaRPr lang="zh-CN" altLang="en-US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DFF996-77A8-B66C-7EB2-35D737A4EF9B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407876" y="1968741"/>
            <a:ext cx="4097401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4142BA9-DB2C-A036-EB95-D56A39494A19}"/>
              </a:ext>
            </a:extLst>
          </p:cNvPr>
          <p:cNvCxnSpPr>
            <a:cxnSpLocks/>
          </p:cNvCxnSpPr>
          <p:nvPr/>
        </p:nvCxnSpPr>
        <p:spPr>
          <a:xfrm>
            <a:off x="2419677" y="2339289"/>
            <a:ext cx="6960327" cy="679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F6D5775-FAE7-883D-27A7-ACA459D59BB6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7748676" y="2160446"/>
            <a:ext cx="13253" cy="82989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659547D-6D7A-00AB-FFBC-E2D66EE7D8DB}"/>
              </a:ext>
            </a:extLst>
          </p:cNvPr>
          <p:cNvCxnSpPr>
            <a:cxnSpLocks/>
            <a:stCxn id="33" idx="2"/>
            <a:endCxn id="79" idx="0"/>
          </p:cNvCxnSpPr>
          <p:nvPr/>
        </p:nvCxnSpPr>
        <p:spPr>
          <a:xfrm>
            <a:off x="10618148" y="2504539"/>
            <a:ext cx="0" cy="100410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116415-C15B-C9BE-1695-787409232F7E}"/>
              </a:ext>
            </a:extLst>
          </p:cNvPr>
          <p:cNvCxnSpPr>
            <a:cxnSpLocks/>
          </p:cNvCxnSpPr>
          <p:nvPr/>
        </p:nvCxnSpPr>
        <p:spPr>
          <a:xfrm>
            <a:off x="2440453" y="2993652"/>
            <a:ext cx="52344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0151445-9DEF-B18C-C7C3-A5237A506F35}"/>
              </a:ext>
            </a:extLst>
          </p:cNvPr>
          <p:cNvSpPr/>
          <p:nvPr/>
        </p:nvSpPr>
        <p:spPr>
          <a:xfrm>
            <a:off x="10524128" y="3508644"/>
            <a:ext cx="188039" cy="256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87E09E9-1D51-C640-D8C0-098801386094}"/>
              </a:ext>
            </a:extLst>
          </p:cNvPr>
          <p:cNvCxnSpPr>
            <a:cxnSpLocks/>
          </p:cNvCxnSpPr>
          <p:nvPr/>
        </p:nvCxnSpPr>
        <p:spPr>
          <a:xfrm flipH="1">
            <a:off x="2512701" y="4498257"/>
            <a:ext cx="3648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9051535-896D-55DE-7F48-F3A21610FB2A}"/>
              </a:ext>
            </a:extLst>
          </p:cNvPr>
          <p:cNvCxnSpPr>
            <a:cxnSpLocks/>
          </p:cNvCxnSpPr>
          <p:nvPr/>
        </p:nvCxnSpPr>
        <p:spPr>
          <a:xfrm>
            <a:off x="2440341" y="4119715"/>
            <a:ext cx="4371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4F0FBEA-BB37-7BC1-19FC-9E9854B309FB}"/>
              </a:ext>
            </a:extLst>
          </p:cNvPr>
          <p:cNvCxnSpPr>
            <a:cxnSpLocks/>
          </p:cNvCxnSpPr>
          <p:nvPr/>
        </p:nvCxnSpPr>
        <p:spPr>
          <a:xfrm>
            <a:off x="2877521" y="4119715"/>
            <a:ext cx="0" cy="378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F7E9848A-8F58-3763-A835-B7FA4CA91F15}"/>
              </a:ext>
            </a:extLst>
          </p:cNvPr>
          <p:cNvSpPr/>
          <p:nvPr/>
        </p:nvSpPr>
        <p:spPr>
          <a:xfrm>
            <a:off x="2389143" y="4489924"/>
            <a:ext cx="102396" cy="1489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ECA92C-C603-822C-1917-28A7DA278CA4}"/>
              </a:ext>
            </a:extLst>
          </p:cNvPr>
          <p:cNvSpPr txBox="1"/>
          <p:nvPr/>
        </p:nvSpPr>
        <p:spPr>
          <a:xfrm>
            <a:off x="2845329" y="4113716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parseQuestionsFromStrings(Void)</a:t>
            </a:r>
            <a:endParaRPr lang="zh-CN" alt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089B081-F13C-9CEC-3B7F-C63B4D2B3592}"/>
              </a:ext>
            </a:extLst>
          </p:cNvPr>
          <p:cNvSpPr txBox="1"/>
          <p:nvPr/>
        </p:nvSpPr>
        <p:spPr>
          <a:xfrm>
            <a:off x="1461069" y="4617792"/>
            <a:ext cx="3258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Loop              [i &lt; rawQuestions.size() ]</a:t>
            </a:r>
            <a:endParaRPr lang="zh-CN" altLang="en-US" sz="14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E559EA0-8A94-0305-BC51-5F8442645755}"/>
              </a:ext>
            </a:extLst>
          </p:cNvPr>
          <p:cNvSpPr/>
          <p:nvPr/>
        </p:nvSpPr>
        <p:spPr>
          <a:xfrm>
            <a:off x="2480302" y="5568072"/>
            <a:ext cx="131912" cy="342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2BCDB7F-72DD-AE1F-C5F9-D71B017C8264}"/>
              </a:ext>
            </a:extLst>
          </p:cNvPr>
          <p:cNvCxnSpPr>
            <a:cxnSpLocks/>
          </p:cNvCxnSpPr>
          <p:nvPr/>
        </p:nvCxnSpPr>
        <p:spPr>
          <a:xfrm flipH="1">
            <a:off x="2591357" y="5553293"/>
            <a:ext cx="3648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F2FD895-FCA4-F9ED-AA80-4BBD6FE9E4FD}"/>
              </a:ext>
            </a:extLst>
          </p:cNvPr>
          <p:cNvCxnSpPr>
            <a:cxnSpLocks/>
          </p:cNvCxnSpPr>
          <p:nvPr/>
        </p:nvCxnSpPr>
        <p:spPr>
          <a:xfrm>
            <a:off x="2512701" y="5174751"/>
            <a:ext cx="4434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50914BB-23B4-B126-C675-EF611636518B}"/>
              </a:ext>
            </a:extLst>
          </p:cNvPr>
          <p:cNvCxnSpPr>
            <a:cxnSpLocks/>
          </p:cNvCxnSpPr>
          <p:nvPr/>
        </p:nvCxnSpPr>
        <p:spPr>
          <a:xfrm>
            <a:off x="2956177" y="5174751"/>
            <a:ext cx="0" cy="378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F97488B-5E9F-2126-3B30-1E7518D3E0D1}"/>
              </a:ext>
            </a:extLst>
          </p:cNvPr>
          <p:cNvSpPr txBox="1"/>
          <p:nvPr/>
        </p:nvSpPr>
        <p:spPr>
          <a:xfrm>
            <a:off x="2956177" y="5226259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addQuestionFromFile(Void)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114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Sizhuang Li</dc:creator>
  <cp:lastModifiedBy>Guan Xiao</cp:lastModifiedBy>
  <cp:revision>11</cp:revision>
  <dcterms:created xsi:type="dcterms:W3CDTF">2023-10-21T07:18:44Z</dcterms:created>
  <dcterms:modified xsi:type="dcterms:W3CDTF">2023-10-24T15:38:30Z</dcterms:modified>
</cp:coreProperties>
</file>