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D48"/>
    <a:srgbClr val="85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408" y="-1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A70B154-C6D4-A253-34C7-DA8614279414}"/>
              </a:ext>
            </a:extLst>
          </p:cNvPr>
          <p:cNvSpPr/>
          <p:nvPr/>
        </p:nvSpPr>
        <p:spPr>
          <a:xfrm>
            <a:off x="340029" y="812741"/>
            <a:ext cx="5132481" cy="402526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64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F1768-5ECC-28AF-F101-4720336A2B30}"/>
              </a:ext>
            </a:extLst>
          </p:cNvPr>
          <p:cNvSpPr/>
          <p:nvPr/>
        </p:nvSpPr>
        <p:spPr>
          <a:xfrm>
            <a:off x="2430553" y="2714773"/>
            <a:ext cx="2914928" cy="2002005"/>
          </a:xfrm>
          <a:prstGeom prst="rect">
            <a:avLst/>
          </a:prstGeom>
          <a:solidFill>
            <a:schemeClr val="accent1">
              <a:lumMod val="20000"/>
              <a:lumOff val="80000"/>
              <a:alpha val="9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48960" rtlCol="0" anchor="t" anchorCtr="0"/>
          <a:lstStyle/>
          <a:p>
            <a:pPr algn="ctr"/>
            <a:r>
              <a:rPr lang="en-US" sz="960" dirty="0">
                <a:solidFill>
                  <a:srgbClr val="102D48"/>
                </a:solidFill>
                <a:latin typeface="Aptos" panose="020B0004020202020204" pitchFamily="34" charset="0"/>
              </a:rPr>
              <a:t>category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A92D9AB9-0273-20E7-8C5F-47DE7E2BD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149" y="5149672"/>
            <a:ext cx="487644" cy="487644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3214F3B-53CF-FEFF-9AC8-11D1AD44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2149" y="74492"/>
            <a:ext cx="487644" cy="487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6ECDDE-6F7E-8BDC-B9AD-7042802B1292}"/>
              </a:ext>
            </a:extLst>
          </p:cNvPr>
          <p:cNvSpPr/>
          <p:nvPr/>
        </p:nvSpPr>
        <p:spPr>
          <a:xfrm>
            <a:off x="1025223" y="1161370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UI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8883E-DD0A-4C9A-8D29-86A7F40166D0}"/>
              </a:ext>
            </a:extLst>
          </p:cNvPr>
          <p:cNvSpPr/>
          <p:nvPr/>
        </p:nvSpPr>
        <p:spPr>
          <a:xfrm>
            <a:off x="1025223" y="2096678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Main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A83A-E46C-74D8-CDBC-D411ADEC0593}"/>
              </a:ext>
            </a:extLst>
          </p:cNvPr>
          <p:cNvSpPr/>
          <p:nvPr/>
        </p:nvSpPr>
        <p:spPr>
          <a:xfrm>
            <a:off x="1025223" y="3013732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Command</a:t>
            </a:r>
            <a:endParaRPr lang="vi-VN" sz="5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86FB-7F60-AFCA-E602-C2187DF01CA2}"/>
              </a:ext>
            </a:extLst>
          </p:cNvPr>
          <p:cNvSpPr/>
          <p:nvPr/>
        </p:nvSpPr>
        <p:spPr>
          <a:xfrm>
            <a:off x="1025223" y="3930784"/>
            <a:ext cx="841496" cy="36749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</a:rPr>
              <a:t>Storage</a:t>
            </a:r>
            <a:endParaRPr lang="vi-VN" sz="960" dirty="0">
              <a:solidFill>
                <a:schemeClr val="accent5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EFDF-CFD6-F0E6-D3D7-D902FFCEAC3C}"/>
              </a:ext>
            </a:extLst>
          </p:cNvPr>
          <p:cNvSpPr/>
          <p:nvPr/>
        </p:nvSpPr>
        <p:spPr>
          <a:xfrm>
            <a:off x="2439391" y="2096678"/>
            <a:ext cx="841496" cy="367490"/>
          </a:xfrm>
          <a:prstGeom prst="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Parser</a:t>
            </a:r>
            <a:endParaRPr lang="vi-VN" sz="960" dirty="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C27BD7-F135-E076-F34D-4DFD872668FB}"/>
              </a:ext>
            </a:extLst>
          </p:cNvPr>
          <p:cNvSpPr/>
          <p:nvPr/>
        </p:nvSpPr>
        <p:spPr>
          <a:xfrm>
            <a:off x="4301924" y="1161371"/>
            <a:ext cx="841496" cy="3674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Logging</a:t>
            </a:r>
            <a:endParaRPr lang="vi-VN" sz="96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7C948-4338-31C6-DDAF-3B9D2E0BB878}"/>
              </a:ext>
            </a:extLst>
          </p:cNvPr>
          <p:cNvCxnSpPr>
            <a:cxnSpLocks/>
          </p:cNvCxnSpPr>
          <p:nvPr/>
        </p:nvCxnSpPr>
        <p:spPr>
          <a:xfrm>
            <a:off x="1449018" y="562135"/>
            <a:ext cx="0" cy="599234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129725-A174-8CD2-4A84-88EAD35DE01F}"/>
              </a:ext>
            </a:extLst>
          </p:cNvPr>
          <p:cNvCxnSpPr>
            <a:cxnSpLocks/>
          </p:cNvCxnSpPr>
          <p:nvPr/>
        </p:nvCxnSpPr>
        <p:spPr>
          <a:xfrm>
            <a:off x="1449018" y="1572768"/>
            <a:ext cx="0" cy="505621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83B6D3-25F1-45AE-34A3-11B1683CE40A}"/>
              </a:ext>
            </a:extLst>
          </p:cNvPr>
          <p:cNvCxnSpPr>
            <a:cxnSpLocks/>
          </p:cNvCxnSpPr>
          <p:nvPr/>
        </p:nvCxnSpPr>
        <p:spPr>
          <a:xfrm>
            <a:off x="1449018" y="2505456"/>
            <a:ext cx="0" cy="491874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62F0FB-F5EF-F4D0-5043-A52C1895BA0C}"/>
              </a:ext>
            </a:extLst>
          </p:cNvPr>
          <p:cNvCxnSpPr>
            <a:cxnSpLocks/>
          </p:cNvCxnSpPr>
          <p:nvPr/>
        </p:nvCxnSpPr>
        <p:spPr>
          <a:xfrm>
            <a:off x="1449018" y="3443707"/>
            <a:ext cx="0" cy="448973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AD27DD-78D3-DBEF-E002-96B2D79D4795}"/>
              </a:ext>
            </a:extLst>
          </p:cNvPr>
          <p:cNvCxnSpPr>
            <a:cxnSpLocks/>
          </p:cNvCxnSpPr>
          <p:nvPr/>
        </p:nvCxnSpPr>
        <p:spPr>
          <a:xfrm>
            <a:off x="1449018" y="4358641"/>
            <a:ext cx="0" cy="757401"/>
          </a:xfrm>
          <a:prstGeom prst="straightConnector1">
            <a:avLst/>
          </a:prstGeom>
          <a:ln w="444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499F1-81EF-6C73-DEFE-52EB38128FC5}"/>
              </a:ext>
            </a:extLst>
          </p:cNvPr>
          <p:cNvCxnSpPr>
            <a:cxnSpLocks/>
          </p:cNvCxnSpPr>
          <p:nvPr/>
        </p:nvCxnSpPr>
        <p:spPr>
          <a:xfrm>
            <a:off x="1887039" y="2280423"/>
            <a:ext cx="518400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CA58B-DE6A-4425-51A8-405882E69BF5}"/>
              </a:ext>
            </a:extLst>
          </p:cNvPr>
          <p:cNvCxnSpPr>
            <a:cxnSpLocks/>
          </p:cNvCxnSpPr>
          <p:nvPr/>
        </p:nvCxnSpPr>
        <p:spPr>
          <a:xfrm>
            <a:off x="1892231" y="3197475"/>
            <a:ext cx="495005" cy="0"/>
          </a:xfrm>
          <a:prstGeom prst="straightConnector1">
            <a:avLst/>
          </a:prstGeom>
          <a:ln w="381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triangle" w="lg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100B4B4-162D-B6B8-9E56-89A1E42AF3F2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>
            <a:off x="1025223" y="1345116"/>
            <a:ext cx="10160" cy="1852362"/>
          </a:xfrm>
          <a:prstGeom prst="bentConnector3">
            <a:avLst>
              <a:gd name="adj1" fmla="val 344050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0D096D-C2D3-11EC-F129-79473DE15D4C}"/>
              </a:ext>
            </a:extLst>
          </p:cNvPr>
          <p:cNvSpPr txBox="1"/>
          <p:nvPr/>
        </p:nvSpPr>
        <p:spPr>
          <a:xfrm>
            <a:off x="1533952" y="2616284"/>
            <a:ext cx="804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&lt;&lt;Execute&gt;&gt;</a:t>
            </a:r>
            <a:endParaRPr lang="vi-V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517CB-46AF-4559-4802-ED70CBDAC07B}"/>
              </a:ext>
            </a:extLst>
          </p:cNvPr>
          <p:cNvSpPr/>
          <p:nvPr/>
        </p:nvSpPr>
        <p:spPr>
          <a:xfrm>
            <a:off x="3272759" y="1161370"/>
            <a:ext cx="841496" cy="36749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Exception</a:t>
            </a:r>
            <a:endParaRPr lang="vi-VN" sz="960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440037-CB8C-8AC6-36D0-EA6E1CCE6CB8}"/>
              </a:ext>
            </a:extLst>
          </p:cNvPr>
          <p:cNvSpPr/>
          <p:nvPr/>
        </p:nvSpPr>
        <p:spPr>
          <a:xfrm>
            <a:off x="2431263" y="2997330"/>
            <a:ext cx="2914928" cy="1719448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48960" rtlCol="0" anchor="t" anchorCtr="0"/>
          <a:lstStyle/>
          <a:p>
            <a:pPr algn="ctr"/>
            <a:r>
              <a:rPr lang="en-US" sz="960" dirty="0">
                <a:solidFill>
                  <a:srgbClr val="102D48"/>
                </a:solidFill>
                <a:latin typeface="Aptos" panose="020B0004020202020204" pitchFamily="34" charset="0"/>
              </a:rPr>
              <a:t>expense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8EA7F-BC06-C157-D040-26E1C5775983}"/>
              </a:ext>
            </a:extLst>
          </p:cNvPr>
          <p:cNvSpPr/>
          <p:nvPr/>
        </p:nvSpPr>
        <p:spPr>
          <a:xfrm>
            <a:off x="2547001" y="3262911"/>
            <a:ext cx="841496" cy="279295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 err="1">
                <a:solidFill>
                  <a:srgbClr val="102D48"/>
                </a:solidFill>
                <a:latin typeface="Aptos" panose="020B0004020202020204" pitchFamily="34" charset="0"/>
              </a:rPr>
              <a:t>ExpenseList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F66828-556F-677B-919E-933B53687D2C}"/>
              </a:ext>
            </a:extLst>
          </p:cNvPr>
          <p:cNvSpPr/>
          <p:nvPr/>
        </p:nvSpPr>
        <p:spPr>
          <a:xfrm>
            <a:off x="3465672" y="3262911"/>
            <a:ext cx="841496" cy="279295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>
                <a:solidFill>
                  <a:srgbClr val="102D48"/>
                </a:solidFill>
                <a:latin typeface="Aptos" panose="020B0004020202020204" pitchFamily="34" charset="0"/>
              </a:rPr>
              <a:t>Expense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D475E-6043-9513-61C6-922BA45A4ED0}"/>
              </a:ext>
            </a:extLst>
          </p:cNvPr>
          <p:cNvSpPr/>
          <p:nvPr/>
        </p:nvSpPr>
        <p:spPr>
          <a:xfrm>
            <a:off x="4384344" y="3262911"/>
            <a:ext cx="841496" cy="279295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" dirty="0" err="1">
                <a:solidFill>
                  <a:srgbClr val="102D48"/>
                </a:solidFill>
                <a:latin typeface="Aptos" panose="020B0004020202020204" pitchFamily="34" charset="0"/>
              </a:rPr>
              <a:t>ExpenseFilter</a:t>
            </a:r>
            <a:endParaRPr lang="vi-VN" sz="88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50A6A-DFE2-DED6-76E5-3AA530ABDEED}"/>
              </a:ext>
            </a:extLst>
          </p:cNvPr>
          <p:cNvSpPr/>
          <p:nvPr/>
        </p:nvSpPr>
        <p:spPr>
          <a:xfrm>
            <a:off x="2547000" y="3613385"/>
            <a:ext cx="1301862" cy="279295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" dirty="0" err="1">
                <a:solidFill>
                  <a:srgbClr val="102D48"/>
                </a:solidFill>
                <a:latin typeface="Aptos" panose="020B0004020202020204" pitchFamily="34" charset="0"/>
              </a:rPr>
              <a:t>RecurringExpense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D4905-AC85-1F94-7348-18C7D460A2A7}"/>
              </a:ext>
            </a:extLst>
          </p:cNvPr>
          <p:cNvSpPr/>
          <p:nvPr/>
        </p:nvSpPr>
        <p:spPr>
          <a:xfrm>
            <a:off x="3923978" y="3613385"/>
            <a:ext cx="1301862" cy="279295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20" dirty="0" err="1">
                <a:solidFill>
                  <a:srgbClr val="102D48"/>
                </a:solidFill>
                <a:latin typeface="Aptos" panose="020B0004020202020204" pitchFamily="34" charset="0"/>
              </a:rPr>
              <a:t>RecurringExpenseList</a:t>
            </a:r>
            <a:endParaRPr lang="vi-VN" sz="92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0984D0-9B85-7D1F-CE6D-195C294157BD}"/>
              </a:ext>
            </a:extLst>
          </p:cNvPr>
          <p:cNvSpPr/>
          <p:nvPr/>
        </p:nvSpPr>
        <p:spPr>
          <a:xfrm>
            <a:off x="2558008" y="4015440"/>
            <a:ext cx="2667832" cy="582640"/>
          </a:xfrm>
          <a:prstGeom prst="rect">
            <a:avLst/>
          </a:prstGeom>
          <a:solidFill>
            <a:srgbClr val="85B2E9">
              <a:alpha val="37000"/>
            </a:srgbClr>
          </a:solidFill>
          <a:ln w="19050">
            <a:solidFill>
              <a:schemeClr val="accent1">
                <a:lumMod val="75000"/>
                <a:alpha val="42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48960" rtlCol="0" anchor="t" anchorCtr="0"/>
          <a:lstStyle/>
          <a:p>
            <a:pPr algn="ctr"/>
            <a:r>
              <a:rPr lang="en-US" sz="960" dirty="0" err="1">
                <a:solidFill>
                  <a:srgbClr val="102D48"/>
                </a:solidFill>
                <a:latin typeface="Aptos" panose="020B0004020202020204" pitchFamily="34" charset="0"/>
              </a:rPr>
              <a:t>expense_operations</a:t>
            </a:r>
            <a:endParaRPr lang="vi-VN" sz="56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B3748-DC3C-E284-8313-31953C8738AB}"/>
              </a:ext>
            </a:extLst>
          </p:cNvPr>
          <p:cNvSpPr/>
          <p:nvPr/>
        </p:nvSpPr>
        <p:spPr>
          <a:xfrm>
            <a:off x="2699802" y="4259871"/>
            <a:ext cx="1149060" cy="254413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02D48"/>
                </a:solidFill>
                <a:latin typeface="Aptos" panose="020B0004020202020204" pitchFamily="34" charset="0"/>
              </a:rPr>
              <a:t>Visualizer</a:t>
            </a:r>
            <a:endParaRPr lang="vi-VN" sz="100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7877F9-2B14-63EC-D386-FDBF2F9244CF}"/>
              </a:ext>
            </a:extLst>
          </p:cNvPr>
          <p:cNvSpPr/>
          <p:nvPr/>
        </p:nvSpPr>
        <p:spPr>
          <a:xfrm>
            <a:off x="3923978" y="4259871"/>
            <a:ext cx="1157554" cy="254413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02D48"/>
                </a:solidFill>
                <a:latin typeface="Aptos" panose="020B0004020202020204" pitchFamily="34" charset="0"/>
              </a:rPr>
              <a:t>Statistics</a:t>
            </a:r>
            <a:endParaRPr lang="vi-VN" sz="1000" dirty="0">
              <a:solidFill>
                <a:srgbClr val="102D4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Minh Duc 20225437</dc:creator>
  <cp:lastModifiedBy>Nguyen Minh Duc 20225437</cp:lastModifiedBy>
  <cp:revision>5</cp:revision>
  <dcterms:created xsi:type="dcterms:W3CDTF">2024-10-29T22:33:15Z</dcterms:created>
  <dcterms:modified xsi:type="dcterms:W3CDTF">2024-11-09T21:54:14Z</dcterms:modified>
</cp:coreProperties>
</file>