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4"/>
  </p:notesMasterIdLst>
  <p:sldIdLst>
    <p:sldId id="256" r:id="rId2"/>
    <p:sldId id="263" r:id="rId3"/>
    <p:sldId id="280" r:id="rId4"/>
    <p:sldId id="258" r:id="rId5"/>
    <p:sldId id="278" r:id="rId6"/>
    <p:sldId id="264" r:id="rId7"/>
    <p:sldId id="269" r:id="rId8"/>
    <p:sldId id="277" r:id="rId9"/>
    <p:sldId id="279" r:id="rId10"/>
    <p:sldId id="271" r:id="rId11"/>
    <p:sldId id="266" r:id="rId12"/>
    <p:sldId id="273" r:id="rId13"/>
    <p:sldId id="267" r:id="rId14"/>
    <p:sldId id="281" r:id="rId15"/>
    <p:sldId id="274" r:id="rId16"/>
    <p:sldId id="282" r:id="rId17"/>
    <p:sldId id="270" r:id="rId18"/>
    <p:sldId id="283" r:id="rId19"/>
    <p:sldId id="276" r:id="rId20"/>
    <p:sldId id="284" r:id="rId21"/>
    <p:sldId id="275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4CFCF-7C36-4C3D-AC3F-8B8D47DA4228}" v="38" dt="2021-04-19T14:17:48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9" autoAdjust="0"/>
  </p:normalViewPr>
  <p:slideViewPr>
    <p:cSldViewPr snapToGrid="0">
      <p:cViewPr>
        <p:scale>
          <a:sx n="75" d="100"/>
          <a:sy n="75" d="100"/>
        </p:scale>
        <p:origin x="224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 Jun Jie" userId="S::e0674561@u.nus.edu::7749aa45-bfb4-4247-b973-88cbde53d8d6" providerId="AD" clId="Web-{125D2E6E-83A8-C6CE-EEEC-1DA403FD5C85}"/>
    <pc:docChg chg="modSld">
      <pc:chgData name="Ang Jun Jie" userId="S::e0674561@u.nus.edu::7749aa45-bfb4-4247-b973-88cbde53d8d6" providerId="AD" clId="Web-{125D2E6E-83A8-C6CE-EEEC-1DA403FD5C85}" dt="2021-04-06T08:26:11.163" v="127" actId="1076"/>
      <pc:docMkLst>
        <pc:docMk/>
      </pc:docMkLst>
      <pc:sldChg chg="addSp delSp modSp mod modShow">
        <pc:chgData name="Ang Jun Jie" userId="S::e0674561@u.nus.edu::7749aa45-bfb4-4247-b973-88cbde53d8d6" providerId="AD" clId="Web-{125D2E6E-83A8-C6CE-EEEC-1DA403FD5C85}" dt="2021-04-06T08:26:11.163" v="127" actId="1076"/>
        <pc:sldMkLst>
          <pc:docMk/>
          <pc:sldMk cId="470891827" sldId="266"/>
        </pc:sldMkLst>
        <pc:spChg chg="del">
          <ac:chgData name="Ang Jun Jie" userId="S::e0674561@u.nus.edu::7749aa45-bfb4-4247-b973-88cbde53d8d6" providerId="AD" clId="Web-{125D2E6E-83A8-C6CE-EEEC-1DA403FD5C85}" dt="2021-04-06T08:08:49.810" v="0"/>
          <ac:spMkLst>
            <pc:docMk/>
            <pc:sldMk cId="470891827" sldId="266"/>
            <ac:spMk id="3" creationId="{74F63EF3-27E5-493D-9CC9-3DE7B1340B5F}"/>
          </ac:spMkLst>
        </pc:spChg>
        <pc:spChg chg="add mod">
          <ac:chgData name="Ang Jun Jie" userId="S::e0674561@u.nus.edu::7749aa45-bfb4-4247-b973-88cbde53d8d6" providerId="AD" clId="Web-{125D2E6E-83A8-C6CE-EEEC-1DA403FD5C85}" dt="2021-04-06T08:10:35.328" v="24" actId="20577"/>
          <ac:spMkLst>
            <pc:docMk/>
            <pc:sldMk cId="470891827" sldId="266"/>
            <ac:spMk id="4" creationId="{1FE18975-A08E-47B8-9C06-FBDEC027C7F5}"/>
          </ac:spMkLst>
        </pc:spChg>
        <pc:spChg chg="add mod">
          <ac:chgData name="Ang Jun Jie" userId="S::e0674561@u.nus.edu::7749aa45-bfb4-4247-b973-88cbde53d8d6" providerId="AD" clId="Web-{125D2E6E-83A8-C6CE-EEEC-1DA403FD5C85}" dt="2021-04-06T08:15:07.163" v="46" actId="1076"/>
          <ac:spMkLst>
            <pc:docMk/>
            <pc:sldMk cId="470891827" sldId="266"/>
            <ac:spMk id="6" creationId="{85E86ED6-CFCD-4FEC-BE0B-7E24542DD4B8}"/>
          </ac:spMkLst>
        </pc:spChg>
        <pc:spChg chg="add mod">
          <ac:chgData name="Ang Jun Jie" userId="S::e0674561@u.nus.edu::7749aa45-bfb4-4247-b973-88cbde53d8d6" providerId="AD" clId="Web-{125D2E6E-83A8-C6CE-EEEC-1DA403FD5C85}" dt="2021-04-06T08:15:10.819" v="47" actId="1076"/>
          <ac:spMkLst>
            <pc:docMk/>
            <pc:sldMk cId="470891827" sldId="266"/>
            <ac:spMk id="7" creationId="{1DB7A30E-7489-4E48-A9B6-36C286F3A836}"/>
          </ac:spMkLst>
        </pc:spChg>
        <pc:spChg chg="add mod">
          <ac:chgData name="Ang Jun Jie" userId="S::e0674561@u.nus.edu::7749aa45-bfb4-4247-b973-88cbde53d8d6" providerId="AD" clId="Web-{125D2E6E-83A8-C6CE-EEEC-1DA403FD5C85}" dt="2021-04-06T08:16:26.446" v="55" actId="1076"/>
          <ac:spMkLst>
            <pc:docMk/>
            <pc:sldMk cId="470891827" sldId="266"/>
            <ac:spMk id="8" creationId="{D2BF55BB-C521-4C6A-AB69-24BD3C8902C9}"/>
          </ac:spMkLst>
        </pc:spChg>
        <pc:spChg chg="add mod">
          <ac:chgData name="Ang Jun Jie" userId="S::e0674561@u.nus.edu::7749aa45-bfb4-4247-b973-88cbde53d8d6" providerId="AD" clId="Web-{125D2E6E-83A8-C6CE-EEEC-1DA403FD5C85}" dt="2021-04-06T08:17:14.291" v="60" actId="1076"/>
          <ac:spMkLst>
            <pc:docMk/>
            <pc:sldMk cId="470891827" sldId="266"/>
            <ac:spMk id="9" creationId="{942AC108-164C-46C4-9C26-813E1CB0B7E5}"/>
          </ac:spMkLst>
        </pc:spChg>
        <pc:spChg chg="add mod">
          <ac:chgData name="Ang Jun Jie" userId="S::e0674561@u.nus.edu::7749aa45-bfb4-4247-b973-88cbde53d8d6" providerId="AD" clId="Web-{125D2E6E-83A8-C6CE-EEEC-1DA403FD5C85}" dt="2021-04-06T08:17:28.135" v="66" actId="20577"/>
          <ac:spMkLst>
            <pc:docMk/>
            <pc:sldMk cId="470891827" sldId="266"/>
            <ac:spMk id="10" creationId="{3562673E-A67B-4AF7-92F0-17FEF8C9B847}"/>
          </ac:spMkLst>
        </pc:spChg>
        <pc:spChg chg="add mod">
          <ac:chgData name="Ang Jun Jie" userId="S::e0674561@u.nus.edu::7749aa45-bfb4-4247-b973-88cbde53d8d6" providerId="AD" clId="Web-{125D2E6E-83A8-C6CE-EEEC-1DA403FD5C85}" dt="2021-04-06T08:19:48.076" v="89" actId="1076"/>
          <ac:spMkLst>
            <pc:docMk/>
            <pc:sldMk cId="470891827" sldId="266"/>
            <ac:spMk id="11" creationId="{A8A855D7-805F-44C7-936B-3DB32532F0B6}"/>
          </ac:spMkLst>
        </pc:spChg>
        <pc:spChg chg="add mod">
          <ac:chgData name="Ang Jun Jie" userId="S::e0674561@u.nus.edu::7749aa45-bfb4-4247-b973-88cbde53d8d6" providerId="AD" clId="Web-{125D2E6E-83A8-C6CE-EEEC-1DA403FD5C85}" dt="2021-04-06T08:26:11.163" v="127" actId="1076"/>
          <ac:spMkLst>
            <pc:docMk/>
            <pc:sldMk cId="470891827" sldId="266"/>
            <ac:spMk id="12" creationId="{BA6B0C8F-041B-4B77-A7E9-B3AC9F684F70}"/>
          </ac:spMkLst>
        </pc:spChg>
        <pc:cxnChg chg="add mod">
          <ac:chgData name="Ang Jun Jie" userId="S::e0674561@u.nus.edu::7749aa45-bfb4-4247-b973-88cbde53d8d6" providerId="AD" clId="Web-{125D2E6E-83A8-C6CE-EEEC-1DA403FD5C85}" dt="2021-04-06T08:19:59.170" v="91" actId="14100"/>
          <ac:cxnSpMkLst>
            <pc:docMk/>
            <pc:sldMk cId="470891827" sldId="266"/>
            <ac:cxnSpMk id="13" creationId="{BDABD979-627D-4CEC-B561-C6D6037F73BC}"/>
          </ac:cxnSpMkLst>
        </pc:cxnChg>
        <pc:cxnChg chg="add mod">
          <ac:chgData name="Ang Jun Jie" userId="S::e0674561@u.nus.edu::7749aa45-bfb4-4247-b973-88cbde53d8d6" providerId="AD" clId="Web-{125D2E6E-83A8-C6CE-EEEC-1DA403FD5C85}" dt="2021-04-06T08:26:08.335" v="126" actId="1076"/>
          <ac:cxnSpMkLst>
            <pc:docMk/>
            <pc:sldMk cId="470891827" sldId="266"/>
            <ac:cxnSpMk id="14" creationId="{FD7BB7C2-95F3-410F-A2E3-AA57C9E7617C}"/>
          </ac:cxnSpMkLst>
        </pc:cxnChg>
        <pc:cxnChg chg="add mod">
          <ac:chgData name="Ang Jun Jie" userId="S::e0674561@u.nus.edu::7749aa45-bfb4-4247-b973-88cbde53d8d6" providerId="AD" clId="Web-{125D2E6E-83A8-C6CE-EEEC-1DA403FD5C85}" dt="2021-04-06T08:21:43.110" v="97" actId="1076"/>
          <ac:cxnSpMkLst>
            <pc:docMk/>
            <pc:sldMk cId="470891827" sldId="266"/>
            <ac:cxnSpMk id="15" creationId="{88D452D5-F268-44B8-A885-86A8F28F372E}"/>
          </ac:cxnSpMkLst>
        </pc:cxnChg>
        <pc:cxnChg chg="add mod">
          <ac:chgData name="Ang Jun Jie" userId="S::e0674561@u.nus.edu::7749aa45-bfb4-4247-b973-88cbde53d8d6" providerId="AD" clId="Web-{125D2E6E-83A8-C6CE-EEEC-1DA403FD5C85}" dt="2021-04-06T08:21:57.579" v="99" actId="1076"/>
          <ac:cxnSpMkLst>
            <pc:docMk/>
            <pc:sldMk cId="470891827" sldId="266"/>
            <ac:cxnSpMk id="16" creationId="{6BCBFE0A-323C-4734-94E1-DF91AA04BD99}"/>
          </ac:cxnSpMkLst>
        </pc:cxnChg>
        <pc:cxnChg chg="add mod">
          <ac:chgData name="Ang Jun Jie" userId="S::e0674561@u.nus.edu::7749aa45-bfb4-4247-b973-88cbde53d8d6" providerId="AD" clId="Web-{125D2E6E-83A8-C6CE-EEEC-1DA403FD5C85}" dt="2021-04-06T08:22:04.688" v="101" actId="1076"/>
          <ac:cxnSpMkLst>
            <pc:docMk/>
            <pc:sldMk cId="470891827" sldId="266"/>
            <ac:cxnSpMk id="17" creationId="{EBB77ED7-1F93-4110-8BA0-ECF71C8F44B8}"/>
          </ac:cxnSpMkLst>
        </pc:cxnChg>
        <pc:cxnChg chg="add mod">
          <ac:chgData name="Ang Jun Jie" userId="S::e0674561@u.nus.edu::7749aa45-bfb4-4247-b973-88cbde53d8d6" providerId="AD" clId="Web-{125D2E6E-83A8-C6CE-EEEC-1DA403FD5C85}" dt="2021-04-06T08:22:34.580" v="107" actId="1076"/>
          <ac:cxnSpMkLst>
            <pc:docMk/>
            <pc:sldMk cId="470891827" sldId="266"/>
            <ac:cxnSpMk id="18" creationId="{08338DD4-4B12-42A8-B7DA-670B7A2B113E}"/>
          </ac:cxnSpMkLst>
        </pc:cxnChg>
        <pc:cxnChg chg="add mod">
          <ac:chgData name="Ang Jun Jie" userId="S::e0674561@u.nus.edu::7749aa45-bfb4-4247-b973-88cbde53d8d6" providerId="AD" clId="Web-{125D2E6E-83A8-C6CE-EEEC-1DA403FD5C85}" dt="2021-04-06T08:22:28.923" v="106" actId="1076"/>
          <ac:cxnSpMkLst>
            <pc:docMk/>
            <pc:sldMk cId="470891827" sldId="266"/>
            <ac:cxnSpMk id="19" creationId="{4D09C2D1-B4D7-4D9C-B3F6-D934A8868D34}"/>
          </ac:cxnSpMkLst>
        </pc:cxnChg>
        <pc:cxnChg chg="add mod">
          <ac:chgData name="Ang Jun Jie" userId="S::e0674561@u.nus.edu::7749aa45-bfb4-4247-b973-88cbde53d8d6" providerId="AD" clId="Web-{125D2E6E-83A8-C6CE-EEEC-1DA403FD5C85}" dt="2021-04-06T08:25:38.100" v="122" actId="1076"/>
          <ac:cxnSpMkLst>
            <pc:docMk/>
            <pc:sldMk cId="470891827" sldId="266"/>
            <ac:cxnSpMk id="20" creationId="{6BC21726-33F8-429B-B66C-40A40E828711}"/>
          </ac:cxnSpMkLst>
        </pc:cxnChg>
        <pc:cxnChg chg="add mod">
          <ac:chgData name="Ang Jun Jie" userId="S::e0674561@u.nus.edu::7749aa45-bfb4-4247-b973-88cbde53d8d6" providerId="AD" clId="Web-{125D2E6E-83A8-C6CE-EEEC-1DA403FD5C85}" dt="2021-04-06T08:25:32.006" v="121" actId="14100"/>
          <ac:cxnSpMkLst>
            <pc:docMk/>
            <pc:sldMk cId="470891827" sldId="266"/>
            <ac:cxnSpMk id="21" creationId="{CBA6008D-F802-4A98-BD16-C6A14FA860E3}"/>
          </ac:cxnSpMkLst>
        </pc:cxnChg>
      </pc:sldChg>
    </pc:docChg>
  </pc:docChgLst>
  <pc:docChgLst>
    <pc:chgData name="Ang Jun Jie" userId="S::e0674561@u.nus.edu::7749aa45-bfb4-4247-b973-88cbde53d8d6" providerId="AD" clId="Web-{2DA657B5-D3EF-44DE-BF3A-3B8918BF6DEC}"/>
    <pc:docChg chg="addSld modSld">
      <pc:chgData name="Ang Jun Jie" userId="S::e0674561@u.nus.edu::7749aa45-bfb4-4247-b973-88cbde53d8d6" providerId="AD" clId="Web-{2DA657B5-D3EF-44DE-BF3A-3B8918BF6DEC}" dt="2021-03-29T03:35:09.164" v="28" actId="20577"/>
      <pc:docMkLst>
        <pc:docMk/>
      </pc:docMkLst>
      <pc:sldChg chg="addSp modSp new">
        <pc:chgData name="Ang Jun Jie" userId="S::e0674561@u.nus.edu::7749aa45-bfb4-4247-b973-88cbde53d8d6" providerId="AD" clId="Web-{2DA657B5-D3EF-44DE-BF3A-3B8918BF6DEC}" dt="2021-03-29T03:35:09.164" v="28" actId="20577"/>
        <pc:sldMkLst>
          <pc:docMk/>
          <pc:sldMk cId="1134920540" sldId="257"/>
        </pc:sldMkLst>
        <pc:spChg chg="mod">
          <ac:chgData name="Ang Jun Jie" userId="S::e0674561@u.nus.edu::7749aa45-bfb4-4247-b973-88cbde53d8d6" providerId="AD" clId="Web-{2DA657B5-D3EF-44DE-BF3A-3B8918BF6DEC}" dt="2021-03-29T03:24:53.685" v="3" actId="20577"/>
          <ac:spMkLst>
            <pc:docMk/>
            <pc:sldMk cId="1134920540" sldId="257"/>
            <ac:spMk id="2" creationId="{D61B65BB-2453-4C70-9859-2CCCF0727915}"/>
          </ac:spMkLst>
        </pc:spChg>
        <pc:spChg chg="add mod">
          <ac:chgData name="Ang Jun Jie" userId="S::e0674561@u.nus.edu::7749aa45-bfb4-4247-b973-88cbde53d8d6" providerId="AD" clId="Web-{2DA657B5-D3EF-44DE-BF3A-3B8918BF6DEC}" dt="2021-03-29T03:35:09.164" v="28" actId="20577"/>
          <ac:spMkLst>
            <pc:docMk/>
            <pc:sldMk cId="1134920540" sldId="257"/>
            <ac:spMk id="3" creationId="{87FDD516-A746-4737-AB70-F05E31CC2598}"/>
          </ac:spMkLst>
        </pc:spChg>
      </pc:sldChg>
    </pc:docChg>
  </pc:docChgLst>
  <pc:docChgLst>
    <pc:chgData name="Khooi Xin Zhe" userId="d89ca882-6778-4dd3-bf8b-29c633e5f194" providerId="ADAL" clId="{5DFF7920-E1A0-4376-9907-A333A575BE8A}"/>
    <pc:docChg chg="undo custSel addSld delSld modSld sldOrd addMainMaster delMainMaster modMainMaster">
      <pc:chgData name="Khooi Xin Zhe" userId="d89ca882-6778-4dd3-bf8b-29c633e5f194" providerId="ADAL" clId="{5DFF7920-E1A0-4376-9907-A333A575BE8A}" dt="2021-04-07T01:31:52.403" v="3467" actId="404"/>
      <pc:docMkLst>
        <pc:docMk/>
      </pc:docMkLst>
      <pc:sldChg chg="new del">
        <pc:chgData name="Khooi Xin Zhe" userId="d89ca882-6778-4dd3-bf8b-29c633e5f194" providerId="ADAL" clId="{5DFF7920-E1A0-4376-9907-A333A575BE8A}" dt="2021-03-31T02:29:35.701" v="3" actId="680"/>
        <pc:sldMkLst>
          <pc:docMk/>
          <pc:sldMk cId="1945206263" sldId="256"/>
        </pc:sldMkLst>
      </pc:sldChg>
      <pc:sldChg chg="addSp modSp del mod setBg modClrScheme chgLayout">
        <pc:chgData name="Khooi Xin Zhe" userId="d89ca882-6778-4dd3-bf8b-29c633e5f194" providerId="ADAL" clId="{5DFF7920-E1A0-4376-9907-A333A575BE8A}" dt="2021-03-31T02:29:31.874" v="1" actId="47"/>
        <pc:sldMkLst>
          <pc:docMk/>
          <pc:sldMk cId="2040520762" sldId="256"/>
        </pc:sldMkLst>
        <pc:spChg chg="mod">
          <ac:chgData name="Khooi Xin Zhe" userId="d89ca882-6778-4dd3-bf8b-29c633e5f194" providerId="ADAL" clId="{5DFF7920-E1A0-4376-9907-A333A575BE8A}" dt="2021-03-29T03:21:17.507" v="0" actId="26606"/>
          <ac:spMkLst>
            <pc:docMk/>
            <pc:sldMk cId="2040520762" sldId="256"/>
            <ac:spMk id="2" creationId="{D2374491-8E74-47FF-BDE6-25153A52F587}"/>
          </ac:spMkLst>
        </pc:spChg>
        <pc:spChg chg="mod">
          <ac:chgData name="Khooi Xin Zhe" userId="d89ca882-6778-4dd3-bf8b-29c633e5f194" providerId="ADAL" clId="{5DFF7920-E1A0-4376-9907-A333A575BE8A}" dt="2021-03-29T03:21:17.507" v="0" actId="26606"/>
          <ac:spMkLst>
            <pc:docMk/>
            <pc:sldMk cId="2040520762" sldId="256"/>
            <ac:spMk id="3" creationId="{EC84FE62-5E9D-4F06-B809-65989137EC56}"/>
          </ac:spMkLst>
        </pc:spChg>
        <pc:spChg chg="add">
          <ac:chgData name="Khooi Xin Zhe" userId="d89ca882-6778-4dd3-bf8b-29c633e5f194" providerId="ADAL" clId="{5DFF7920-E1A0-4376-9907-A333A575BE8A}" dt="2021-03-29T03:21:17.507" v="0" actId="26606"/>
          <ac:spMkLst>
            <pc:docMk/>
            <pc:sldMk cId="2040520762" sldId="256"/>
            <ac:spMk id="9" creationId="{75955B3A-C08D-43E6-ABEF-A4F616FB682B}"/>
          </ac:spMkLst>
        </pc:spChg>
        <pc:spChg chg="add">
          <ac:chgData name="Khooi Xin Zhe" userId="d89ca882-6778-4dd3-bf8b-29c633e5f194" providerId="ADAL" clId="{5DFF7920-E1A0-4376-9907-A333A575BE8A}" dt="2021-03-29T03:21:17.507" v="0" actId="26606"/>
          <ac:spMkLst>
            <pc:docMk/>
            <pc:sldMk cId="2040520762" sldId="256"/>
            <ac:spMk id="11" creationId="{C719694A-8B4E-4127-9C08-9B8F39B6F284}"/>
          </ac:spMkLst>
        </pc:spChg>
        <pc:spChg chg="add">
          <ac:chgData name="Khooi Xin Zhe" userId="d89ca882-6778-4dd3-bf8b-29c633e5f194" providerId="ADAL" clId="{5DFF7920-E1A0-4376-9907-A333A575BE8A}" dt="2021-03-29T03:21:17.507" v="0" actId="26606"/>
          <ac:spMkLst>
            <pc:docMk/>
            <pc:sldMk cId="2040520762" sldId="256"/>
            <ac:spMk id="13" creationId="{52D36E6B-D7EF-409B-B48D-1628C06EE123}"/>
          </ac:spMkLst>
        </pc:spChg>
        <pc:spChg chg="add">
          <ac:chgData name="Khooi Xin Zhe" userId="d89ca882-6778-4dd3-bf8b-29c633e5f194" providerId="ADAL" clId="{5DFF7920-E1A0-4376-9907-A333A575BE8A}" dt="2021-03-29T03:21:17.507" v="0" actId="26606"/>
          <ac:spMkLst>
            <pc:docMk/>
            <pc:sldMk cId="2040520762" sldId="256"/>
            <ac:spMk id="15" creationId="{816D2053-BB10-4615-A38D-86EEC0D863E8}"/>
          </ac:spMkLst>
        </pc:spChg>
        <pc:picChg chg="add">
          <ac:chgData name="Khooi Xin Zhe" userId="d89ca882-6778-4dd3-bf8b-29c633e5f194" providerId="ADAL" clId="{5DFF7920-E1A0-4376-9907-A333A575BE8A}" dt="2021-03-29T03:21:17.507" v="0" actId="26606"/>
          <ac:picMkLst>
            <pc:docMk/>
            <pc:sldMk cId="2040520762" sldId="256"/>
            <ac:picMk id="4" creationId="{565E093B-61F7-44E0-971A-A478EC3BCA85}"/>
          </ac:picMkLst>
        </pc:picChg>
        <pc:cxnChg chg="add">
          <ac:chgData name="Khooi Xin Zhe" userId="d89ca882-6778-4dd3-bf8b-29c633e5f194" providerId="ADAL" clId="{5DFF7920-E1A0-4376-9907-A333A575BE8A}" dt="2021-03-29T03:21:17.507" v="0" actId="26606"/>
          <ac:cxnSpMkLst>
            <pc:docMk/>
            <pc:sldMk cId="2040520762" sldId="256"/>
            <ac:cxnSpMk id="17" creationId="{CF2CC60F-C99A-48C5-856F-3C79856E9E9F}"/>
          </ac:cxnSpMkLst>
        </pc:cxnChg>
        <pc:cxnChg chg="add">
          <ac:chgData name="Khooi Xin Zhe" userId="d89ca882-6778-4dd3-bf8b-29c633e5f194" providerId="ADAL" clId="{5DFF7920-E1A0-4376-9907-A333A575BE8A}" dt="2021-03-29T03:21:17.507" v="0" actId="26606"/>
          <ac:cxnSpMkLst>
            <pc:docMk/>
            <pc:sldMk cId="2040520762" sldId="256"/>
            <ac:cxnSpMk id="19" creationId="{D8A2ED1C-4B10-41E7-9BF6-7447B99B9850}"/>
          </ac:cxnSpMkLst>
        </pc:cxnChg>
      </pc:sldChg>
      <pc:sldChg chg="addSp delSp modSp new mod chgLayout">
        <pc:chgData name="Khooi Xin Zhe" userId="d89ca882-6778-4dd3-bf8b-29c633e5f194" providerId="ADAL" clId="{5DFF7920-E1A0-4376-9907-A333A575BE8A}" dt="2021-03-31T02:31:12.619" v="9" actId="6264"/>
        <pc:sldMkLst>
          <pc:docMk/>
          <pc:sldMk cId="3513708943" sldId="256"/>
        </pc:sldMkLst>
        <pc:spChg chg="del">
          <ac:chgData name="Khooi Xin Zhe" userId="d89ca882-6778-4dd3-bf8b-29c633e5f194" providerId="ADAL" clId="{5DFF7920-E1A0-4376-9907-A333A575BE8A}" dt="2021-03-31T02:31:08.414" v="5" actId="6264"/>
          <ac:spMkLst>
            <pc:docMk/>
            <pc:sldMk cId="3513708943" sldId="256"/>
            <ac:spMk id="2" creationId="{B728CA85-23CA-43F8-8DDC-74D845F62BF6}"/>
          </ac:spMkLst>
        </pc:spChg>
        <pc:spChg chg="del">
          <ac:chgData name="Khooi Xin Zhe" userId="d89ca882-6778-4dd3-bf8b-29c633e5f194" providerId="ADAL" clId="{5DFF7920-E1A0-4376-9907-A333A575BE8A}" dt="2021-03-31T02:31:08.414" v="5" actId="6264"/>
          <ac:spMkLst>
            <pc:docMk/>
            <pc:sldMk cId="3513708943" sldId="256"/>
            <ac:spMk id="3" creationId="{18D10B31-D604-403A-82B7-94EE8E5975D5}"/>
          </ac:spMkLst>
        </pc:spChg>
        <pc:spChg chg="add del mod ord">
          <ac:chgData name="Khooi Xin Zhe" userId="d89ca882-6778-4dd3-bf8b-29c633e5f194" providerId="ADAL" clId="{5DFF7920-E1A0-4376-9907-A333A575BE8A}" dt="2021-03-31T02:31:09.449" v="6" actId="6264"/>
          <ac:spMkLst>
            <pc:docMk/>
            <pc:sldMk cId="3513708943" sldId="256"/>
            <ac:spMk id="4" creationId="{3C7EC87E-49F9-42BE-8083-55F718C8E785}"/>
          </ac:spMkLst>
        </pc:spChg>
        <pc:spChg chg="add del mod ord">
          <ac:chgData name="Khooi Xin Zhe" userId="d89ca882-6778-4dd3-bf8b-29c633e5f194" providerId="ADAL" clId="{5DFF7920-E1A0-4376-9907-A333A575BE8A}" dt="2021-03-31T02:31:09.449" v="6" actId="6264"/>
          <ac:spMkLst>
            <pc:docMk/>
            <pc:sldMk cId="3513708943" sldId="256"/>
            <ac:spMk id="5" creationId="{08197893-49D9-4B0C-B53E-3BD48F376647}"/>
          </ac:spMkLst>
        </pc:spChg>
        <pc:spChg chg="add del mod ord">
          <ac:chgData name="Khooi Xin Zhe" userId="d89ca882-6778-4dd3-bf8b-29c633e5f194" providerId="ADAL" clId="{5DFF7920-E1A0-4376-9907-A333A575BE8A}" dt="2021-03-31T02:31:09.672" v="7" actId="6264"/>
          <ac:spMkLst>
            <pc:docMk/>
            <pc:sldMk cId="3513708943" sldId="256"/>
            <ac:spMk id="6" creationId="{BCF0E490-ADAD-434D-89CB-27F7E1AAC3CE}"/>
          </ac:spMkLst>
        </pc:spChg>
        <pc:spChg chg="add del mod ord">
          <ac:chgData name="Khooi Xin Zhe" userId="d89ca882-6778-4dd3-bf8b-29c633e5f194" providerId="ADAL" clId="{5DFF7920-E1A0-4376-9907-A333A575BE8A}" dt="2021-03-31T02:31:09.672" v="7" actId="6264"/>
          <ac:spMkLst>
            <pc:docMk/>
            <pc:sldMk cId="3513708943" sldId="256"/>
            <ac:spMk id="7" creationId="{6837263E-48BD-405E-AFA8-73084F895DC4}"/>
          </ac:spMkLst>
        </pc:spChg>
        <pc:spChg chg="add del mod ord">
          <ac:chgData name="Khooi Xin Zhe" userId="d89ca882-6778-4dd3-bf8b-29c633e5f194" providerId="ADAL" clId="{5DFF7920-E1A0-4376-9907-A333A575BE8A}" dt="2021-03-31T02:31:10.929" v="8" actId="6264"/>
          <ac:spMkLst>
            <pc:docMk/>
            <pc:sldMk cId="3513708943" sldId="256"/>
            <ac:spMk id="8" creationId="{D65BB1D3-0E4C-4175-98F4-7A2D4EA1AEFA}"/>
          </ac:spMkLst>
        </pc:spChg>
        <pc:spChg chg="add del mod ord">
          <ac:chgData name="Khooi Xin Zhe" userId="d89ca882-6778-4dd3-bf8b-29c633e5f194" providerId="ADAL" clId="{5DFF7920-E1A0-4376-9907-A333A575BE8A}" dt="2021-03-31T02:31:10.929" v="8" actId="6264"/>
          <ac:spMkLst>
            <pc:docMk/>
            <pc:sldMk cId="3513708943" sldId="256"/>
            <ac:spMk id="9" creationId="{021042AC-FEC1-4798-8AA6-5535F10991A4}"/>
          </ac:spMkLst>
        </pc:spChg>
        <pc:spChg chg="add del mod ord">
          <ac:chgData name="Khooi Xin Zhe" userId="d89ca882-6778-4dd3-bf8b-29c633e5f194" providerId="ADAL" clId="{5DFF7920-E1A0-4376-9907-A333A575BE8A}" dt="2021-03-31T02:31:12.619" v="9" actId="6264"/>
          <ac:spMkLst>
            <pc:docMk/>
            <pc:sldMk cId="3513708943" sldId="256"/>
            <ac:spMk id="10" creationId="{9CE4F456-42F4-4984-B9DB-766C5B29BA38}"/>
          </ac:spMkLst>
        </pc:spChg>
        <pc:spChg chg="add del mod ord">
          <ac:chgData name="Khooi Xin Zhe" userId="d89ca882-6778-4dd3-bf8b-29c633e5f194" providerId="ADAL" clId="{5DFF7920-E1A0-4376-9907-A333A575BE8A}" dt="2021-03-31T02:31:12.619" v="9" actId="6264"/>
          <ac:spMkLst>
            <pc:docMk/>
            <pc:sldMk cId="3513708943" sldId="256"/>
            <ac:spMk id="11" creationId="{E961212F-BB62-42CA-9C3E-4AC2CF5286DF}"/>
          </ac:spMkLst>
        </pc:spChg>
        <pc:spChg chg="add mod ord">
          <ac:chgData name="Khooi Xin Zhe" userId="d89ca882-6778-4dd3-bf8b-29c633e5f194" providerId="ADAL" clId="{5DFF7920-E1A0-4376-9907-A333A575BE8A}" dt="2021-03-31T02:31:12.619" v="9" actId="6264"/>
          <ac:spMkLst>
            <pc:docMk/>
            <pc:sldMk cId="3513708943" sldId="256"/>
            <ac:spMk id="12" creationId="{D9C4E916-4E15-4C36-B0DF-422F4FFF73AD}"/>
          </ac:spMkLst>
        </pc:spChg>
        <pc:spChg chg="add mod ord">
          <ac:chgData name="Khooi Xin Zhe" userId="d89ca882-6778-4dd3-bf8b-29c633e5f194" providerId="ADAL" clId="{5DFF7920-E1A0-4376-9907-A333A575BE8A}" dt="2021-03-31T02:31:12.619" v="9" actId="6264"/>
          <ac:spMkLst>
            <pc:docMk/>
            <pc:sldMk cId="3513708943" sldId="256"/>
            <ac:spMk id="13" creationId="{E08387E0-8319-4819-9828-ACA14CA60046}"/>
          </ac:spMkLst>
        </pc:spChg>
      </pc:sldChg>
      <pc:sldChg chg="modSp new mod">
        <pc:chgData name="Khooi Xin Zhe" userId="d89ca882-6778-4dd3-bf8b-29c633e5f194" providerId="ADAL" clId="{5DFF7920-E1A0-4376-9907-A333A575BE8A}" dt="2021-03-31T02:41:12.449" v="955" actId="20577"/>
        <pc:sldMkLst>
          <pc:docMk/>
          <pc:sldMk cId="698623022" sldId="257"/>
        </pc:sldMkLst>
        <pc:spChg chg="mod">
          <ac:chgData name="Khooi Xin Zhe" userId="d89ca882-6778-4dd3-bf8b-29c633e5f194" providerId="ADAL" clId="{5DFF7920-E1A0-4376-9907-A333A575BE8A}" dt="2021-03-31T02:32:09.348" v="31" actId="20577"/>
          <ac:spMkLst>
            <pc:docMk/>
            <pc:sldMk cId="698623022" sldId="257"/>
            <ac:spMk id="2" creationId="{16C3E951-8490-40B4-98F6-1F362C1B7B0F}"/>
          </ac:spMkLst>
        </pc:spChg>
        <pc:spChg chg="mod">
          <ac:chgData name="Khooi Xin Zhe" userId="d89ca882-6778-4dd3-bf8b-29c633e5f194" providerId="ADAL" clId="{5DFF7920-E1A0-4376-9907-A333A575BE8A}" dt="2021-03-31T02:41:12.449" v="955" actId="20577"/>
          <ac:spMkLst>
            <pc:docMk/>
            <pc:sldMk cId="698623022" sldId="257"/>
            <ac:spMk id="3" creationId="{05B41036-2D55-4C0D-8B0E-2FB51C3657E3}"/>
          </ac:spMkLst>
        </pc:spChg>
      </pc:sldChg>
      <pc:sldChg chg="del">
        <pc:chgData name="Khooi Xin Zhe" userId="d89ca882-6778-4dd3-bf8b-29c633e5f194" providerId="ADAL" clId="{5DFF7920-E1A0-4376-9907-A333A575BE8A}" dt="2021-03-31T02:29:31.874" v="1" actId="47"/>
        <pc:sldMkLst>
          <pc:docMk/>
          <pc:sldMk cId="1134920540" sldId="257"/>
        </pc:sldMkLst>
      </pc:sldChg>
      <pc:sldChg chg="new del">
        <pc:chgData name="Khooi Xin Zhe" userId="d89ca882-6778-4dd3-bf8b-29c633e5f194" providerId="ADAL" clId="{5DFF7920-E1A0-4376-9907-A333A575BE8A}" dt="2021-03-31T02:31:21.192" v="11" actId="47"/>
        <pc:sldMkLst>
          <pc:docMk/>
          <pc:sldMk cId="4104906537" sldId="257"/>
        </pc:sldMkLst>
      </pc:sldChg>
      <pc:sldChg chg="modSp add del mod ord modNotesTx">
        <pc:chgData name="Khooi Xin Zhe" userId="d89ca882-6778-4dd3-bf8b-29c633e5f194" providerId="ADAL" clId="{5DFF7920-E1A0-4376-9907-A333A575BE8A}" dt="2021-04-07T01:27:59.342" v="3414" actId="5793"/>
        <pc:sldMkLst>
          <pc:docMk/>
          <pc:sldMk cId="2673434129" sldId="258"/>
        </pc:sldMkLst>
        <pc:spChg chg="mod">
          <ac:chgData name="Khooi Xin Zhe" userId="d89ca882-6778-4dd3-bf8b-29c633e5f194" providerId="ADAL" clId="{5DFF7920-E1A0-4376-9907-A333A575BE8A}" dt="2021-03-31T02:32:56.672" v="176" actId="20577"/>
          <ac:spMkLst>
            <pc:docMk/>
            <pc:sldMk cId="2673434129" sldId="258"/>
            <ac:spMk id="2" creationId="{16C3E951-8490-40B4-98F6-1F362C1B7B0F}"/>
          </ac:spMkLst>
        </pc:spChg>
        <pc:spChg chg="mod">
          <ac:chgData name="Khooi Xin Zhe" userId="d89ca882-6778-4dd3-bf8b-29c633e5f194" providerId="ADAL" clId="{5DFF7920-E1A0-4376-9907-A333A575BE8A}" dt="2021-04-07T01:27:56.886" v="3410" actId="20577"/>
          <ac:spMkLst>
            <pc:docMk/>
            <pc:sldMk cId="2673434129" sldId="258"/>
            <ac:spMk id="3" creationId="{05B41036-2D55-4C0D-8B0E-2FB51C3657E3}"/>
          </ac:spMkLst>
        </pc:spChg>
      </pc:sldChg>
      <pc:sldChg chg="addSp delSp modSp new mod">
        <pc:chgData name="Khooi Xin Zhe" userId="d89ca882-6778-4dd3-bf8b-29c633e5f194" providerId="ADAL" clId="{5DFF7920-E1A0-4376-9907-A333A575BE8A}" dt="2021-03-31T02:37:52.559" v="719" actId="1076"/>
        <pc:sldMkLst>
          <pc:docMk/>
          <pc:sldMk cId="3402895008" sldId="259"/>
        </pc:sldMkLst>
        <pc:spChg chg="del">
          <ac:chgData name="Khooi Xin Zhe" userId="d89ca882-6778-4dd3-bf8b-29c633e5f194" providerId="ADAL" clId="{5DFF7920-E1A0-4376-9907-A333A575BE8A}" dt="2021-03-31T02:37:43.668" v="715" actId="22"/>
          <ac:spMkLst>
            <pc:docMk/>
            <pc:sldMk cId="3402895008" sldId="259"/>
            <ac:spMk id="3" creationId="{8B9256CE-A4C2-4C5B-9CFE-CB867EA2C0D5}"/>
          </ac:spMkLst>
        </pc:spChg>
        <pc:picChg chg="add mod ord">
          <ac:chgData name="Khooi Xin Zhe" userId="d89ca882-6778-4dd3-bf8b-29c633e5f194" providerId="ADAL" clId="{5DFF7920-E1A0-4376-9907-A333A575BE8A}" dt="2021-03-31T02:37:52.559" v="719" actId="1076"/>
          <ac:picMkLst>
            <pc:docMk/>
            <pc:sldMk cId="3402895008" sldId="259"/>
            <ac:picMk id="5" creationId="{1E334DDE-98AB-4AD8-9BD1-8F5C69DE457C}"/>
          </ac:picMkLst>
        </pc:picChg>
      </pc:sldChg>
      <pc:sldChg chg="addSp modSp new mod ord">
        <pc:chgData name="Khooi Xin Zhe" userId="d89ca882-6778-4dd3-bf8b-29c633e5f194" providerId="ADAL" clId="{5DFF7920-E1A0-4376-9907-A333A575BE8A}" dt="2021-03-31T02:38:11.801" v="725"/>
        <pc:sldMkLst>
          <pc:docMk/>
          <pc:sldMk cId="3386039753" sldId="260"/>
        </pc:sldMkLst>
        <pc:picChg chg="add mod">
          <ac:chgData name="Khooi Xin Zhe" userId="d89ca882-6778-4dd3-bf8b-29c633e5f194" providerId="ADAL" clId="{5DFF7920-E1A0-4376-9907-A333A575BE8A}" dt="2021-03-31T02:38:10.188" v="723" actId="1076"/>
          <ac:picMkLst>
            <pc:docMk/>
            <pc:sldMk cId="3386039753" sldId="260"/>
            <ac:picMk id="5" creationId="{7D17DF99-EC4C-432E-8175-2366169CC68E}"/>
          </ac:picMkLst>
        </pc:picChg>
      </pc:sldChg>
      <pc:sldChg chg="addSp modSp mod">
        <pc:chgData name="Khooi Xin Zhe" userId="d89ca882-6778-4dd3-bf8b-29c633e5f194" providerId="ADAL" clId="{5DFF7920-E1A0-4376-9907-A333A575BE8A}" dt="2021-04-06T10:50:37.297" v="3393" actId="1076"/>
        <pc:sldMkLst>
          <pc:docMk/>
          <pc:sldMk cId="2483057282" sldId="263"/>
        </pc:sldMkLst>
        <pc:spChg chg="mod">
          <ac:chgData name="Khooi Xin Zhe" userId="d89ca882-6778-4dd3-bf8b-29c633e5f194" providerId="ADAL" clId="{5DFF7920-E1A0-4376-9907-A333A575BE8A}" dt="2021-04-06T10:33:49.646" v="2965" actId="20577"/>
          <ac:spMkLst>
            <pc:docMk/>
            <pc:sldMk cId="2483057282" sldId="263"/>
            <ac:spMk id="3" creationId="{E92DAE20-8387-4029-8ED2-D124BA6FD1CC}"/>
          </ac:spMkLst>
        </pc:spChg>
        <pc:spChg chg="add mod">
          <ac:chgData name="Khooi Xin Zhe" userId="d89ca882-6778-4dd3-bf8b-29c633e5f194" providerId="ADAL" clId="{5DFF7920-E1A0-4376-9907-A333A575BE8A}" dt="2021-04-06T10:50:37.297" v="3393" actId="1076"/>
          <ac:spMkLst>
            <pc:docMk/>
            <pc:sldMk cId="2483057282" sldId="263"/>
            <ac:spMk id="4" creationId="{49B2788D-63AF-4517-A58B-3B7A7CBED3A7}"/>
          </ac:spMkLst>
        </pc:spChg>
        <pc:grpChg chg="add mod">
          <ac:chgData name="Khooi Xin Zhe" userId="d89ca882-6778-4dd3-bf8b-29c633e5f194" providerId="ADAL" clId="{5DFF7920-E1A0-4376-9907-A333A575BE8A}" dt="2021-04-06T10:50:37.297" v="3393" actId="1076"/>
          <ac:grpSpMkLst>
            <pc:docMk/>
            <pc:sldMk cId="2483057282" sldId="263"/>
            <ac:grpSpMk id="5" creationId="{7D695084-E34A-4E0B-9BF7-3DD595D98983}"/>
          </ac:grpSpMkLst>
        </pc:grpChg>
        <pc:picChg chg="add mod">
          <ac:chgData name="Khooi Xin Zhe" userId="d89ca882-6778-4dd3-bf8b-29c633e5f194" providerId="ADAL" clId="{5DFF7920-E1A0-4376-9907-A333A575BE8A}" dt="2021-04-06T10:50:37.297" v="3393" actId="1076"/>
          <ac:picMkLst>
            <pc:docMk/>
            <pc:sldMk cId="2483057282" sldId="263"/>
            <ac:picMk id="1026" creationId="{2C621864-0FC2-4319-948F-D01298AE0D9C}"/>
          </ac:picMkLst>
        </pc:picChg>
      </pc:sldChg>
      <pc:sldChg chg="modSp mod">
        <pc:chgData name="Khooi Xin Zhe" userId="d89ca882-6778-4dd3-bf8b-29c633e5f194" providerId="ADAL" clId="{5DFF7920-E1A0-4376-9907-A333A575BE8A}" dt="2021-04-06T09:26:19.523" v="1194" actId="20577"/>
        <pc:sldMkLst>
          <pc:docMk/>
          <pc:sldMk cId="1017118923" sldId="264"/>
        </pc:sldMkLst>
        <pc:spChg chg="mod">
          <ac:chgData name="Khooi Xin Zhe" userId="d89ca882-6778-4dd3-bf8b-29c633e5f194" providerId="ADAL" clId="{5DFF7920-E1A0-4376-9907-A333A575BE8A}" dt="2021-04-06T09:26:19.523" v="1194" actId="20577"/>
          <ac:spMkLst>
            <pc:docMk/>
            <pc:sldMk cId="1017118923" sldId="264"/>
            <ac:spMk id="2" creationId="{16C3E951-8490-40B4-98F6-1F362C1B7B0F}"/>
          </ac:spMkLst>
        </pc:spChg>
      </pc:sldChg>
      <pc:sldChg chg="addSp delSp modSp mod modShow">
        <pc:chgData name="Khooi Xin Zhe" userId="d89ca882-6778-4dd3-bf8b-29c633e5f194" providerId="ADAL" clId="{5DFF7920-E1A0-4376-9907-A333A575BE8A}" dt="2021-04-06T10:25:37.714" v="2052" actId="20577"/>
        <pc:sldMkLst>
          <pc:docMk/>
          <pc:sldMk cId="470891827" sldId="266"/>
        </pc:sldMkLst>
        <pc:spChg chg="mod">
          <ac:chgData name="Khooi Xin Zhe" userId="d89ca882-6778-4dd3-bf8b-29c633e5f194" providerId="ADAL" clId="{5DFF7920-E1A0-4376-9907-A333A575BE8A}" dt="2021-04-06T10:25:37.714" v="2052" actId="20577"/>
          <ac:spMkLst>
            <pc:docMk/>
            <pc:sldMk cId="470891827" sldId="266"/>
            <ac:spMk id="2" creationId="{9895BB6A-F145-4B55-8B68-E7AEE716E20E}"/>
          </ac:spMkLst>
        </pc:spChg>
        <pc:spChg chg="mod">
          <ac:chgData name="Khooi Xin Zhe" userId="d89ca882-6778-4dd3-bf8b-29c633e5f194" providerId="ADAL" clId="{5DFF7920-E1A0-4376-9907-A333A575BE8A}" dt="2021-04-06T10:03:00.437" v="1987" actId="1076"/>
          <ac:spMkLst>
            <pc:docMk/>
            <pc:sldMk cId="470891827" sldId="266"/>
            <ac:spMk id="4" creationId="{1FE18975-A08E-47B8-9C06-FBDEC027C7F5}"/>
          </ac:spMkLst>
        </pc:spChg>
        <pc:spChg chg="mod">
          <ac:chgData name="Khooi Xin Zhe" userId="d89ca882-6778-4dd3-bf8b-29c633e5f194" providerId="ADAL" clId="{5DFF7920-E1A0-4376-9907-A333A575BE8A}" dt="2021-04-06T09:59:55.063" v="1960" actId="1076"/>
          <ac:spMkLst>
            <pc:docMk/>
            <pc:sldMk cId="470891827" sldId="266"/>
            <ac:spMk id="5" creationId="{54C4FE4F-0D35-4087-B0AA-0C29262420BA}"/>
          </ac:spMkLst>
        </pc:spChg>
        <pc:spChg chg="mod">
          <ac:chgData name="Khooi Xin Zhe" userId="d89ca882-6778-4dd3-bf8b-29c633e5f194" providerId="ADAL" clId="{5DFF7920-E1A0-4376-9907-A333A575BE8A}" dt="2021-04-06T10:03:00.437" v="1987" actId="1076"/>
          <ac:spMkLst>
            <pc:docMk/>
            <pc:sldMk cId="470891827" sldId="266"/>
            <ac:spMk id="6" creationId="{85E86ED6-CFCD-4FEC-BE0B-7E24542DD4B8}"/>
          </ac:spMkLst>
        </pc:spChg>
        <pc:spChg chg="mod">
          <ac:chgData name="Khooi Xin Zhe" userId="d89ca882-6778-4dd3-bf8b-29c633e5f194" providerId="ADAL" clId="{5DFF7920-E1A0-4376-9907-A333A575BE8A}" dt="2021-04-06T10:03:00.437" v="1987" actId="1076"/>
          <ac:spMkLst>
            <pc:docMk/>
            <pc:sldMk cId="470891827" sldId="266"/>
            <ac:spMk id="7" creationId="{1DB7A30E-7489-4E48-A9B6-36C286F3A836}"/>
          </ac:spMkLst>
        </pc:spChg>
        <pc:spChg chg="mod">
          <ac:chgData name="Khooi Xin Zhe" userId="d89ca882-6778-4dd3-bf8b-29c633e5f194" providerId="ADAL" clId="{5DFF7920-E1A0-4376-9907-A333A575BE8A}" dt="2021-04-06T10:03:00.437" v="1987" actId="1076"/>
          <ac:spMkLst>
            <pc:docMk/>
            <pc:sldMk cId="470891827" sldId="266"/>
            <ac:spMk id="8" creationId="{D2BF55BB-C521-4C6A-AB69-24BD3C8902C9}"/>
          </ac:spMkLst>
        </pc:spChg>
        <pc:spChg chg="mod">
          <ac:chgData name="Khooi Xin Zhe" userId="d89ca882-6778-4dd3-bf8b-29c633e5f194" providerId="ADAL" clId="{5DFF7920-E1A0-4376-9907-A333A575BE8A}" dt="2021-04-06T10:03:00.437" v="1987" actId="1076"/>
          <ac:spMkLst>
            <pc:docMk/>
            <pc:sldMk cId="470891827" sldId="266"/>
            <ac:spMk id="9" creationId="{942AC108-164C-46C4-9C26-813E1CB0B7E5}"/>
          </ac:spMkLst>
        </pc:spChg>
        <pc:spChg chg="mod">
          <ac:chgData name="Khooi Xin Zhe" userId="d89ca882-6778-4dd3-bf8b-29c633e5f194" providerId="ADAL" clId="{5DFF7920-E1A0-4376-9907-A333A575BE8A}" dt="2021-04-06T10:03:00.437" v="1987" actId="1076"/>
          <ac:spMkLst>
            <pc:docMk/>
            <pc:sldMk cId="470891827" sldId="266"/>
            <ac:spMk id="10" creationId="{3562673E-A67B-4AF7-92F0-17FEF8C9B847}"/>
          </ac:spMkLst>
        </pc:spChg>
        <pc:spChg chg="mod">
          <ac:chgData name="Khooi Xin Zhe" userId="d89ca882-6778-4dd3-bf8b-29c633e5f194" providerId="ADAL" clId="{5DFF7920-E1A0-4376-9907-A333A575BE8A}" dt="2021-04-06T10:03:00.437" v="1987" actId="1076"/>
          <ac:spMkLst>
            <pc:docMk/>
            <pc:sldMk cId="470891827" sldId="266"/>
            <ac:spMk id="11" creationId="{A8A855D7-805F-44C7-936B-3DB32532F0B6}"/>
          </ac:spMkLst>
        </pc:spChg>
        <pc:spChg chg="mod">
          <ac:chgData name="Khooi Xin Zhe" userId="d89ca882-6778-4dd3-bf8b-29c633e5f194" providerId="ADAL" clId="{5DFF7920-E1A0-4376-9907-A333A575BE8A}" dt="2021-04-06T10:03:00.437" v="1987" actId="1076"/>
          <ac:spMkLst>
            <pc:docMk/>
            <pc:sldMk cId="470891827" sldId="266"/>
            <ac:spMk id="12" creationId="{BA6B0C8F-041B-4B77-A7E9-B3AC9F684F70}"/>
          </ac:spMkLst>
        </pc:spChg>
        <pc:spChg chg="add mod">
          <ac:chgData name="Khooi Xin Zhe" userId="d89ca882-6778-4dd3-bf8b-29c633e5f194" providerId="ADAL" clId="{5DFF7920-E1A0-4376-9907-A333A575BE8A}" dt="2021-04-06T10:03:03.705" v="1988" actId="1076"/>
          <ac:spMkLst>
            <pc:docMk/>
            <pc:sldMk cId="470891827" sldId="266"/>
            <ac:spMk id="53" creationId="{64A5976D-757C-4E61-93B2-35B9FD9D7626}"/>
          </ac:spMkLst>
        </pc:spChg>
        <pc:cxnChg chg="del">
          <ac:chgData name="Khooi Xin Zhe" userId="d89ca882-6778-4dd3-bf8b-29c633e5f194" providerId="ADAL" clId="{5DFF7920-E1A0-4376-9907-A333A575BE8A}" dt="2021-04-06T09:58:47.977" v="1943" actId="478"/>
          <ac:cxnSpMkLst>
            <pc:docMk/>
            <pc:sldMk cId="470891827" sldId="266"/>
            <ac:cxnSpMk id="13" creationId="{BDABD979-627D-4CEC-B561-C6D6037F73BC}"/>
          </ac:cxnSpMkLst>
        </pc:cxnChg>
        <pc:cxnChg chg="del">
          <ac:chgData name="Khooi Xin Zhe" userId="d89ca882-6778-4dd3-bf8b-29c633e5f194" providerId="ADAL" clId="{5DFF7920-E1A0-4376-9907-A333A575BE8A}" dt="2021-04-06T09:58:47.018" v="1942" actId="478"/>
          <ac:cxnSpMkLst>
            <pc:docMk/>
            <pc:sldMk cId="470891827" sldId="266"/>
            <ac:cxnSpMk id="14" creationId="{FD7BB7C2-95F3-410F-A2E3-AA57C9E7617C}"/>
          </ac:cxnSpMkLst>
        </pc:cxnChg>
        <pc:cxnChg chg="del">
          <ac:chgData name="Khooi Xin Zhe" userId="d89ca882-6778-4dd3-bf8b-29c633e5f194" providerId="ADAL" clId="{5DFF7920-E1A0-4376-9907-A333A575BE8A}" dt="2021-04-06T09:58:41.479" v="1936" actId="478"/>
          <ac:cxnSpMkLst>
            <pc:docMk/>
            <pc:sldMk cId="470891827" sldId="266"/>
            <ac:cxnSpMk id="15" creationId="{88D452D5-F268-44B8-A885-86A8F28F372E}"/>
          </ac:cxnSpMkLst>
        </pc:cxnChg>
        <pc:cxnChg chg="del">
          <ac:chgData name="Khooi Xin Zhe" userId="d89ca882-6778-4dd3-bf8b-29c633e5f194" providerId="ADAL" clId="{5DFF7920-E1A0-4376-9907-A333A575BE8A}" dt="2021-04-06T09:58:42.222" v="1937" actId="478"/>
          <ac:cxnSpMkLst>
            <pc:docMk/>
            <pc:sldMk cId="470891827" sldId="266"/>
            <ac:cxnSpMk id="16" creationId="{6BCBFE0A-323C-4734-94E1-DF91AA04BD99}"/>
          </ac:cxnSpMkLst>
        </pc:cxnChg>
        <pc:cxnChg chg="del">
          <ac:chgData name="Khooi Xin Zhe" userId="d89ca882-6778-4dd3-bf8b-29c633e5f194" providerId="ADAL" clId="{5DFF7920-E1A0-4376-9907-A333A575BE8A}" dt="2021-04-06T09:58:43.256" v="1938" actId="478"/>
          <ac:cxnSpMkLst>
            <pc:docMk/>
            <pc:sldMk cId="470891827" sldId="266"/>
            <ac:cxnSpMk id="17" creationId="{EBB77ED7-1F93-4110-8BA0-ECF71C8F44B8}"/>
          </ac:cxnSpMkLst>
        </pc:cxnChg>
        <pc:cxnChg chg="del">
          <ac:chgData name="Khooi Xin Zhe" userId="d89ca882-6778-4dd3-bf8b-29c633e5f194" providerId="ADAL" clId="{5DFF7920-E1A0-4376-9907-A333A575BE8A}" dt="2021-04-06T09:58:44.143" v="1939" actId="478"/>
          <ac:cxnSpMkLst>
            <pc:docMk/>
            <pc:sldMk cId="470891827" sldId="266"/>
            <ac:cxnSpMk id="18" creationId="{08338DD4-4B12-42A8-B7DA-670B7A2B113E}"/>
          </ac:cxnSpMkLst>
        </pc:cxnChg>
        <pc:cxnChg chg="del">
          <ac:chgData name="Khooi Xin Zhe" userId="d89ca882-6778-4dd3-bf8b-29c633e5f194" providerId="ADAL" clId="{5DFF7920-E1A0-4376-9907-A333A575BE8A}" dt="2021-04-06T09:58:45.089" v="1940" actId="478"/>
          <ac:cxnSpMkLst>
            <pc:docMk/>
            <pc:sldMk cId="470891827" sldId="266"/>
            <ac:cxnSpMk id="19" creationId="{4D09C2D1-B4D7-4D9C-B3F6-D934A8868D34}"/>
          </ac:cxnSpMkLst>
        </pc:cxnChg>
        <pc:cxnChg chg="del">
          <ac:chgData name="Khooi Xin Zhe" userId="d89ca882-6778-4dd3-bf8b-29c633e5f194" providerId="ADAL" clId="{5DFF7920-E1A0-4376-9907-A333A575BE8A}" dt="2021-04-06T09:58:46.058" v="1941" actId="478"/>
          <ac:cxnSpMkLst>
            <pc:docMk/>
            <pc:sldMk cId="470891827" sldId="266"/>
            <ac:cxnSpMk id="20" creationId="{6BC21726-33F8-429B-B66C-40A40E828711}"/>
          </ac:cxnSpMkLst>
        </pc:cxnChg>
        <pc:cxnChg chg="del mod">
          <ac:chgData name="Khooi Xin Zhe" userId="d89ca882-6778-4dd3-bf8b-29c633e5f194" providerId="ADAL" clId="{5DFF7920-E1A0-4376-9907-A333A575BE8A}" dt="2021-04-06T09:59:00.265" v="1949" actId="478"/>
          <ac:cxnSpMkLst>
            <pc:docMk/>
            <pc:sldMk cId="470891827" sldId="266"/>
            <ac:cxnSpMk id="21" creationId="{CBA6008D-F802-4A98-BD16-C6A14FA860E3}"/>
          </ac:cxnSpMkLst>
        </pc:cxnChg>
        <pc:cxnChg chg="add mod">
          <ac:chgData name="Khooi Xin Zhe" userId="d89ca882-6778-4dd3-bf8b-29c633e5f194" providerId="ADAL" clId="{5DFF7920-E1A0-4376-9907-A333A575BE8A}" dt="2021-04-06T10:03:00.437" v="1987" actId="1076"/>
          <ac:cxnSpMkLst>
            <pc:docMk/>
            <pc:sldMk cId="470891827" sldId="266"/>
            <ac:cxnSpMk id="23" creationId="{130116F2-4402-4E93-815A-27167F523563}"/>
          </ac:cxnSpMkLst>
        </pc:cxnChg>
        <pc:cxnChg chg="add mod">
          <ac:chgData name="Khooi Xin Zhe" userId="d89ca882-6778-4dd3-bf8b-29c633e5f194" providerId="ADAL" clId="{5DFF7920-E1A0-4376-9907-A333A575BE8A}" dt="2021-04-06T10:03:00.437" v="1987" actId="1076"/>
          <ac:cxnSpMkLst>
            <pc:docMk/>
            <pc:sldMk cId="470891827" sldId="266"/>
            <ac:cxnSpMk id="26" creationId="{AAA27EAF-B413-414D-9AF1-15C8EFC1B054}"/>
          </ac:cxnSpMkLst>
        </pc:cxnChg>
        <pc:cxnChg chg="add mod">
          <ac:chgData name="Khooi Xin Zhe" userId="d89ca882-6778-4dd3-bf8b-29c633e5f194" providerId="ADAL" clId="{5DFF7920-E1A0-4376-9907-A333A575BE8A}" dt="2021-04-06T10:03:00.437" v="1987" actId="1076"/>
          <ac:cxnSpMkLst>
            <pc:docMk/>
            <pc:sldMk cId="470891827" sldId="266"/>
            <ac:cxnSpMk id="28" creationId="{C7A99500-397A-4607-A7A8-687136E79A53}"/>
          </ac:cxnSpMkLst>
        </pc:cxnChg>
        <pc:cxnChg chg="add mod">
          <ac:chgData name="Khooi Xin Zhe" userId="d89ca882-6778-4dd3-bf8b-29c633e5f194" providerId="ADAL" clId="{5DFF7920-E1A0-4376-9907-A333A575BE8A}" dt="2021-04-06T10:03:00.437" v="1987" actId="1076"/>
          <ac:cxnSpMkLst>
            <pc:docMk/>
            <pc:sldMk cId="470891827" sldId="266"/>
            <ac:cxnSpMk id="30" creationId="{4798A594-0553-4B4B-9F56-2AC74AAA8373}"/>
          </ac:cxnSpMkLst>
        </pc:cxnChg>
        <pc:cxnChg chg="add mod">
          <ac:chgData name="Khooi Xin Zhe" userId="d89ca882-6778-4dd3-bf8b-29c633e5f194" providerId="ADAL" clId="{5DFF7920-E1A0-4376-9907-A333A575BE8A}" dt="2021-04-06T10:03:00.437" v="1987" actId="1076"/>
          <ac:cxnSpMkLst>
            <pc:docMk/>
            <pc:sldMk cId="470891827" sldId="266"/>
            <ac:cxnSpMk id="32" creationId="{9FFC108E-F4B8-4381-A5F6-C4BE8FFB3420}"/>
          </ac:cxnSpMkLst>
        </pc:cxnChg>
        <pc:cxnChg chg="add del mod">
          <ac:chgData name="Khooi Xin Zhe" userId="d89ca882-6778-4dd3-bf8b-29c633e5f194" providerId="ADAL" clId="{5DFF7920-E1A0-4376-9907-A333A575BE8A}" dt="2021-04-06T10:00:42.899" v="1969" actId="11529"/>
          <ac:cxnSpMkLst>
            <pc:docMk/>
            <pc:sldMk cId="470891827" sldId="266"/>
            <ac:cxnSpMk id="37" creationId="{45D97B6E-D3ED-4815-AF7D-D55FDB66A12F}"/>
          </ac:cxnSpMkLst>
        </pc:cxnChg>
        <pc:cxnChg chg="add mod">
          <ac:chgData name="Khooi Xin Zhe" userId="d89ca882-6778-4dd3-bf8b-29c633e5f194" providerId="ADAL" clId="{5DFF7920-E1A0-4376-9907-A333A575BE8A}" dt="2021-04-06T10:03:00.437" v="1987" actId="1076"/>
          <ac:cxnSpMkLst>
            <pc:docMk/>
            <pc:sldMk cId="470891827" sldId="266"/>
            <ac:cxnSpMk id="39" creationId="{8A808D77-C56F-4B9A-9FAB-A3DBB0F8D72C}"/>
          </ac:cxnSpMkLst>
        </pc:cxnChg>
        <pc:cxnChg chg="add del mod">
          <ac:chgData name="Khooi Xin Zhe" userId="d89ca882-6778-4dd3-bf8b-29c633e5f194" providerId="ADAL" clId="{5DFF7920-E1A0-4376-9907-A333A575BE8A}" dt="2021-04-06T10:00:55.616" v="1972" actId="478"/>
          <ac:cxnSpMkLst>
            <pc:docMk/>
            <pc:sldMk cId="470891827" sldId="266"/>
            <ac:cxnSpMk id="41" creationId="{D1AAF00A-BB6A-43A9-98E2-99B8F32F53A4}"/>
          </ac:cxnSpMkLst>
        </pc:cxnChg>
        <pc:cxnChg chg="add mod">
          <ac:chgData name="Khooi Xin Zhe" userId="d89ca882-6778-4dd3-bf8b-29c633e5f194" providerId="ADAL" clId="{5DFF7920-E1A0-4376-9907-A333A575BE8A}" dt="2021-04-06T10:03:00.437" v="1987" actId="1076"/>
          <ac:cxnSpMkLst>
            <pc:docMk/>
            <pc:sldMk cId="470891827" sldId="266"/>
            <ac:cxnSpMk id="43" creationId="{4AD2C484-04DF-4D5F-AB63-0412FCC938A7}"/>
          </ac:cxnSpMkLst>
        </pc:cxnChg>
        <pc:cxnChg chg="add mod">
          <ac:chgData name="Khooi Xin Zhe" userId="d89ca882-6778-4dd3-bf8b-29c633e5f194" providerId="ADAL" clId="{5DFF7920-E1A0-4376-9907-A333A575BE8A}" dt="2021-04-06T10:03:00.437" v="1987" actId="1076"/>
          <ac:cxnSpMkLst>
            <pc:docMk/>
            <pc:sldMk cId="470891827" sldId="266"/>
            <ac:cxnSpMk id="45" creationId="{A818012F-1949-400F-88F4-5E6C86B221FF}"/>
          </ac:cxnSpMkLst>
        </pc:cxnChg>
      </pc:sldChg>
      <pc:sldChg chg="modSp mod">
        <pc:chgData name="Khooi Xin Zhe" userId="d89ca882-6778-4dd3-bf8b-29c633e5f194" providerId="ADAL" clId="{5DFF7920-E1A0-4376-9907-A333A575BE8A}" dt="2021-04-07T01:31:52.403" v="3467" actId="404"/>
        <pc:sldMkLst>
          <pc:docMk/>
          <pc:sldMk cId="113031737" sldId="267"/>
        </pc:sldMkLst>
        <pc:spChg chg="mod">
          <ac:chgData name="Khooi Xin Zhe" userId="d89ca882-6778-4dd3-bf8b-29c633e5f194" providerId="ADAL" clId="{5DFF7920-E1A0-4376-9907-A333A575BE8A}" dt="2021-04-07T01:31:52.403" v="3467" actId="404"/>
          <ac:spMkLst>
            <pc:docMk/>
            <pc:sldMk cId="113031737" sldId="267"/>
            <ac:spMk id="2" creationId="{03A353A3-D2C3-496E-8C2F-235B3C0F07F1}"/>
          </ac:spMkLst>
        </pc:spChg>
      </pc:sldChg>
      <pc:sldChg chg="modSp mod ord">
        <pc:chgData name="Khooi Xin Zhe" userId="d89ca882-6778-4dd3-bf8b-29c633e5f194" providerId="ADAL" clId="{5DFF7920-E1A0-4376-9907-A333A575BE8A}" dt="2021-04-06T10:35:08.686" v="3150" actId="20577"/>
        <pc:sldMkLst>
          <pc:docMk/>
          <pc:sldMk cId="2889674805" sldId="268"/>
        </pc:sldMkLst>
        <pc:spChg chg="mod">
          <ac:chgData name="Khooi Xin Zhe" userId="d89ca882-6778-4dd3-bf8b-29c633e5f194" providerId="ADAL" clId="{5DFF7920-E1A0-4376-9907-A333A575BE8A}" dt="2021-04-06T10:35:08.686" v="3150" actId="20577"/>
          <ac:spMkLst>
            <pc:docMk/>
            <pc:sldMk cId="2889674805" sldId="268"/>
            <ac:spMk id="2" creationId="{03A353A3-D2C3-496E-8C2F-235B3C0F07F1}"/>
          </ac:spMkLst>
        </pc:spChg>
      </pc:sldChg>
      <pc:sldChg chg="addSp modSp mod">
        <pc:chgData name="Khooi Xin Zhe" userId="d89ca882-6778-4dd3-bf8b-29c633e5f194" providerId="ADAL" clId="{5DFF7920-E1A0-4376-9907-A333A575BE8A}" dt="2021-04-06T10:07:44.272" v="2036" actId="1076"/>
        <pc:sldMkLst>
          <pc:docMk/>
          <pc:sldMk cId="2394004476" sldId="269"/>
        </pc:sldMkLst>
        <pc:spChg chg="mod">
          <ac:chgData name="Khooi Xin Zhe" userId="d89ca882-6778-4dd3-bf8b-29c633e5f194" providerId="ADAL" clId="{5DFF7920-E1A0-4376-9907-A333A575BE8A}" dt="2021-04-06T09:27:19.912" v="1223" actId="20577"/>
          <ac:spMkLst>
            <pc:docMk/>
            <pc:sldMk cId="2394004476" sldId="269"/>
            <ac:spMk id="2" creationId="{19E08F44-5363-4EEB-8ABB-D2943DF41F21}"/>
          </ac:spMkLst>
        </pc:spChg>
        <pc:spChg chg="mod">
          <ac:chgData name="Khooi Xin Zhe" userId="d89ca882-6778-4dd3-bf8b-29c633e5f194" providerId="ADAL" clId="{5DFF7920-E1A0-4376-9907-A333A575BE8A}" dt="2021-04-06T09:19:45.923" v="1060" actId="20577"/>
          <ac:spMkLst>
            <pc:docMk/>
            <pc:sldMk cId="2394004476" sldId="269"/>
            <ac:spMk id="3" creationId="{DB6321B3-8B02-4F5A-A33D-40314B3D80BF}"/>
          </ac:spMkLst>
        </pc:spChg>
        <pc:spChg chg="add mod">
          <ac:chgData name="Khooi Xin Zhe" userId="d89ca882-6778-4dd3-bf8b-29c633e5f194" providerId="ADAL" clId="{5DFF7920-E1A0-4376-9907-A333A575BE8A}" dt="2021-04-06T10:07:44.272" v="2036" actId="1076"/>
          <ac:spMkLst>
            <pc:docMk/>
            <pc:sldMk cId="2394004476" sldId="269"/>
            <ac:spMk id="4" creationId="{E7D43D20-5B08-45B6-A403-4EBFD12D0E8F}"/>
          </ac:spMkLst>
        </pc:spChg>
      </pc:sldChg>
      <pc:sldChg chg="modSp mod">
        <pc:chgData name="Khooi Xin Zhe" userId="d89ca882-6778-4dd3-bf8b-29c633e5f194" providerId="ADAL" clId="{5DFF7920-E1A0-4376-9907-A333A575BE8A}" dt="2021-04-06T10:30:21.829" v="2558" actId="20577"/>
        <pc:sldMkLst>
          <pc:docMk/>
          <pc:sldMk cId="415628689" sldId="270"/>
        </pc:sldMkLst>
        <pc:spChg chg="mod">
          <ac:chgData name="Khooi Xin Zhe" userId="d89ca882-6778-4dd3-bf8b-29c633e5f194" providerId="ADAL" clId="{5DFF7920-E1A0-4376-9907-A333A575BE8A}" dt="2021-04-06T10:30:21.829" v="2558" actId="20577"/>
          <ac:spMkLst>
            <pc:docMk/>
            <pc:sldMk cId="415628689" sldId="270"/>
            <ac:spMk id="3" creationId="{AC536347-8AC3-489D-985C-6F2FECA48237}"/>
          </ac:spMkLst>
        </pc:spChg>
      </pc:sldChg>
      <pc:sldChg chg="modSp mod">
        <pc:chgData name="Khooi Xin Zhe" userId="d89ca882-6778-4dd3-bf8b-29c633e5f194" providerId="ADAL" clId="{5DFF7920-E1A0-4376-9907-A333A575BE8A}" dt="2021-04-06T10:25:33.884" v="2051" actId="20577"/>
        <pc:sldMkLst>
          <pc:docMk/>
          <pc:sldMk cId="1424218085" sldId="271"/>
        </pc:sldMkLst>
        <pc:spChg chg="mod">
          <ac:chgData name="Khooi Xin Zhe" userId="d89ca882-6778-4dd3-bf8b-29c633e5f194" providerId="ADAL" clId="{5DFF7920-E1A0-4376-9907-A333A575BE8A}" dt="2021-04-06T10:25:33.884" v="2051" actId="20577"/>
          <ac:spMkLst>
            <pc:docMk/>
            <pc:sldMk cId="1424218085" sldId="271"/>
            <ac:spMk id="2" creationId="{19E08F44-5363-4EEB-8ABB-D2943DF41F21}"/>
          </ac:spMkLst>
        </pc:spChg>
      </pc:sldChg>
      <pc:sldChg chg="modSp mod">
        <pc:chgData name="Khooi Xin Zhe" userId="d89ca882-6778-4dd3-bf8b-29c633e5f194" providerId="ADAL" clId="{5DFF7920-E1A0-4376-9907-A333A575BE8A}" dt="2021-04-06T10:26:19.131" v="2116" actId="20577"/>
        <pc:sldMkLst>
          <pc:docMk/>
          <pc:sldMk cId="1117027768" sldId="273"/>
        </pc:sldMkLst>
        <pc:spChg chg="mod">
          <ac:chgData name="Khooi Xin Zhe" userId="d89ca882-6778-4dd3-bf8b-29c633e5f194" providerId="ADAL" clId="{5DFF7920-E1A0-4376-9907-A333A575BE8A}" dt="2021-04-06T10:25:43.010" v="2054" actId="6549"/>
          <ac:spMkLst>
            <pc:docMk/>
            <pc:sldMk cId="1117027768" sldId="273"/>
            <ac:spMk id="2" creationId="{44C94D8A-3B96-4E5F-B589-38226F827CDE}"/>
          </ac:spMkLst>
        </pc:spChg>
        <pc:spChg chg="mod">
          <ac:chgData name="Khooi Xin Zhe" userId="d89ca882-6778-4dd3-bf8b-29c633e5f194" providerId="ADAL" clId="{5DFF7920-E1A0-4376-9907-A333A575BE8A}" dt="2021-04-06T10:25:53.086" v="2074" actId="20577"/>
          <ac:spMkLst>
            <pc:docMk/>
            <pc:sldMk cId="1117027768" sldId="273"/>
            <ac:spMk id="4" creationId="{D25A6771-7EF9-41E4-BCCE-862AF30A5D37}"/>
          </ac:spMkLst>
        </pc:spChg>
        <pc:spChg chg="mod">
          <ac:chgData name="Khooi Xin Zhe" userId="d89ca882-6778-4dd3-bf8b-29c633e5f194" providerId="ADAL" clId="{5DFF7920-E1A0-4376-9907-A333A575BE8A}" dt="2021-04-06T10:26:19.131" v="2116" actId="20577"/>
          <ac:spMkLst>
            <pc:docMk/>
            <pc:sldMk cId="1117027768" sldId="273"/>
            <ac:spMk id="7" creationId="{9CE508C7-1FC2-4A78-B29E-C84E24A393BB}"/>
          </ac:spMkLst>
        </pc:spChg>
      </pc:sldChg>
      <pc:sldChg chg="addSp delSp modSp mod">
        <pc:chgData name="Khooi Xin Zhe" userId="d89ca882-6778-4dd3-bf8b-29c633e5f194" providerId="ADAL" clId="{5DFF7920-E1A0-4376-9907-A333A575BE8A}" dt="2021-04-06T10:29:59.117" v="2515" actId="404"/>
        <pc:sldMkLst>
          <pc:docMk/>
          <pc:sldMk cId="980056403" sldId="274"/>
        </pc:sldMkLst>
        <pc:spChg chg="mod">
          <ac:chgData name="Khooi Xin Zhe" userId="d89ca882-6778-4dd3-bf8b-29c633e5f194" providerId="ADAL" clId="{5DFF7920-E1A0-4376-9907-A333A575BE8A}" dt="2021-04-06T10:28:31.891" v="2284" actId="20577"/>
          <ac:spMkLst>
            <pc:docMk/>
            <pc:sldMk cId="980056403" sldId="274"/>
            <ac:spMk id="4" creationId="{3733A91D-9ADC-4F2D-B857-AA09EA1BCF75}"/>
          </ac:spMkLst>
        </pc:spChg>
        <pc:spChg chg="add del mod">
          <ac:chgData name="Khooi Xin Zhe" userId="d89ca882-6778-4dd3-bf8b-29c633e5f194" providerId="ADAL" clId="{5DFF7920-E1A0-4376-9907-A333A575BE8A}" dt="2021-04-06T10:28:40.054" v="2287"/>
          <ac:spMkLst>
            <pc:docMk/>
            <pc:sldMk cId="980056403" sldId="274"/>
            <ac:spMk id="5" creationId="{B9ABC835-5D5E-4466-84C9-05EAEF21FABC}"/>
          </ac:spMkLst>
        </pc:spChg>
        <pc:spChg chg="add mod">
          <ac:chgData name="Khooi Xin Zhe" userId="d89ca882-6778-4dd3-bf8b-29c633e5f194" providerId="ADAL" clId="{5DFF7920-E1A0-4376-9907-A333A575BE8A}" dt="2021-04-06T10:29:59.117" v="2515" actId="404"/>
          <ac:spMkLst>
            <pc:docMk/>
            <pc:sldMk cId="980056403" sldId="274"/>
            <ac:spMk id="6" creationId="{56AADEF6-3B87-4D28-8E11-550C610D2511}"/>
          </ac:spMkLst>
        </pc:spChg>
      </pc:sldChg>
      <pc:sldChg chg="addSp modSp mod ord">
        <pc:chgData name="Khooi Xin Zhe" userId="d89ca882-6778-4dd3-bf8b-29c633e5f194" providerId="ADAL" clId="{5DFF7920-E1A0-4376-9907-A333A575BE8A}" dt="2021-04-06T10:49:52.739" v="3391" actId="1076"/>
        <pc:sldMkLst>
          <pc:docMk/>
          <pc:sldMk cId="2381816025" sldId="275"/>
        </pc:sldMkLst>
        <pc:spChg chg="mod">
          <ac:chgData name="Khooi Xin Zhe" userId="d89ca882-6778-4dd3-bf8b-29c633e5f194" providerId="ADAL" clId="{5DFF7920-E1A0-4376-9907-A333A575BE8A}" dt="2021-04-06T10:17:57.171" v="2046" actId="20577"/>
          <ac:spMkLst>
            <pc:docMk/>
            <pc:sldMk cId="2381816025" sldId="275"/>
            <ac:spMk id="2" creationId="{E0F57AC2-8077-42F3-8D98-09C2EC2380E3}"/>
          </ac:spMkLst>
        </pc:spChg>
        <pc:spChg chg="mod">
          <ac:chgData name="Khooi Xin Zhe" userId="d89ca882-6778-4dd3-bf8b-29c633e5f194" providerId="ADAL" clId="{5DFF7920-E1A0-4376-9907-A333A575BE8A}" dt="2021-04-06T10:47:11.462" v="3374"/>
          <ac:spMkLst>
            <pc:docMk/>
            <pc:sldMk cId="2381816025" sldId="275"/>
            <ac:spMk id="3" creationId="{DBBBED9A-EC15-4561-B131-81597388EFC8}"/>
          </ac:spMkLst>
        </pc:spChg>
        <pc:spChg chg="add mod">
          <ac:chgData name="Khooi Xin Zhe" userId="d89ca882-6778-4dd3-bf8b-29c633e5f194" providerId="ADAL" clId="{5DFF7920-E1A0-4376-9907-A333A575BE8A}" dt="2021-04-06T10:49:37.761" v="3389" actId="404"/>
          <ac:spMkLst>
            <pc:docMk/>
            <pc:sldMk cId="2381816025" sldId="275"/>
            <ac:spMk id="4" creationId="{14FA8526-D7BE-41E2-BC1B-6CAEBCACF492}"/>
          </ac:spMkLst>
        </pc:spChg>
        <pc:spChg chg="add mod">
          <ac:chgData name="Khooi Xin Zhe" userId="d89ca882-6778-4dd3-bf8b-29c633e5f194" providerId="ADAL" clId="{5DFF7920-E1A0-4376-9907-A333A575BE8A}" dt="2021-04-06T10:49:40.507" v="3390" actId="1076"/>
          <ac:spMkLst>
            <pc:docMk/>
            <pc:sldMk cId="2381816025" sldId="275"/>
            <ac:spMk id="7" creationId="{E937AFD5-4CFC-4C6F-80D4-B8D603156A8B}"/>
          </ac:spMkLst>
        </pc:spChg>
        <pc:grpChg chg="add mod">
          <ac:chgData name="Khooi Xin Zhe" userId="d89ca882-6778-4dd3-bf8b-29c633e5f194" providerId="ADAL" clId="{5DFF7920-E1A0-4376-9907-A333A575BE8A}" dt="2021-04-06T10:49:52.739" v="3391" actId="1076"/>
          <ac:grpSpMkLst>
            <pc:docMk/>
            <pc:sldMk cId="2381816025" sldId="275"/>
            <ac:grpSpMk id="8" creationId="{381E117C-9CAC-42D0-9F8F-95E5A0CC3556}"/>
          </ac:grpSpMkLst>
        </pc:grpChg>
      </pc:sldChg>
      <pc:sldChg chg="modSp mod">
        <pc:chgData name="Khooi Xin Zhe" userId="d89ca882-6778-4dd3-bf8b-29c633e5f194" providerId="ADAL" clId="{5DFF7920-E1A0-4376-9907-A333A575BE8A}" dt="2021-04-06T10:32:36.465" v="2830" actId="20577"/>
        <pc:sldMkLst>
          <pc:docMk/>
          <pc:sldMk cId="1523036037" sldId="276"/>
        </pc:sldMkLst>
        <pc:spChg chg="mod">
          <ac:chgData name="Khooi Xin Zhe" userId="d89ca882-6778-4dd3-bf8b-29c633e5f194" providerId="ADAL" clId="{5DFF7920-E1A0-4376-9907-A333A575BE8A}" dt="2021-04-06T10:32:36.465" v="2830" actId="20577"/>
          <ac:spMkLst>
            <pc:docMk/>
            <pc:sldMk cId="1523036037" sldId="276"/>
            <ac:spMk id="2" creationId="{D1C89FA4-6AE6-4713-98DD-9CC35773796D}"/>
          </ac:spMkLst>
        </pc:spChg>
        <pc:spChg chg="mod">
          <ac:chgData name="Khooi Xin Zhe" userId="d89ca882-6778-4dd3-bf8b-29c633e5f194" providerId="ADAL" clId="{5DFF7920-E1A0-4376-9907-A333A575BE8A}" dt="2021-04-06T10:27:01.512" v="2142"/>
          <ac:spMkLst>
            <pc:docMk/>
            <pc:sldMk cId="1523036037" sldId="276"/>
            <ac:spMk id="3" creationId="{916B62BB-B369-425B-B717-66E6B504C178}"/>
          </ac:spMkLst>
        </pc:spChg>
      </pc:sldChg>
      <pc:sldChg chg="addSp delSp modSp new mod modNotesTx">
        <pc:chgData name="Khooi Xin Zhe" userId="d89ca882-6778-4dd3-bf8b-29c633e5f194" providerId="ADAL" clId="{5DFF7920-E1A0-4376-9907-A333A575BE8A}" dt="2021-04-06T10:37:55.470" v="3210" actId="20577"/>
        <pc:sldMkLst>
          <pc:docMk/>
          <pc:sldMk cId="1803441012" sldId="277"/>
        </pc:sldMkLst>
        <pc:spChg chg="mod">
          <ac:chgData name="Khooi Xin Zhe" userId="d89ca882-6778-4dd3-bf8b-29c633e5f194" providerId="ADAL" clId="{5DFF7920-E1A0-4376-9907-A333A575BE8A}" dt="2021-04-06T09:27:32.193" v="1258" actId="20577"/>
          <ac:spMkLst>
            <pc:docMk/>
            <pc:sldMk cId="1803441012" sldId="277"/>
            <ac:spMk id="2" creationId="{4E2B0A38-B53A-48A8-90FE-E21542FCD183}"/>
          </ac:spMkLst>
        </pc:spChg>
        <pc:spChg chg="del">
          <ac:chgData name="Khooi Xin Zhe" userId="d89ca882-6778-4dd3-bf8b-29c633e5f194" providerId="ADAL" clId="{5DFF7920-E1A0-4376-9907-A333A575BE8A}" dt="2021-04-06T08:54:03.631" v="957" actId="22"/>
          <ac:spMkLst>
            <pc:docMk/>
            <pc:sldMk cId="1803441012" sldId="277"/>
            <ac:spMk id="3" creationId="{58910A9C-13C2-4AFB-BE11-A4A0039B1112}"/>
          </ac:spMkLst>
        </pc:spChg>
        <pc:spChg chg="add del mod">
          <ac:chgData name="Khooi Xin Zhe" userId="d89ca882-6778-4dd3-bf8b-29c633e5f194" providerId="ADAL" clId="{5DFF7920-E1A0-4376-9907-A333A575BE8A}" dt="2021-04-06T09:33:50.393" v="1563"/>
          <ac:spMkLst>
            <pc:docMk/>
            <pc:sldMk cId="1803441012" sldId="277"/>
            <ac:spMk id="9" creationId="{2AC863A6-E1C7-47C8-A831-9651E77295DC}"/>
          </ac:spMkLst>
        </pc:spChg>
        <pc:spChg chg="add mod ord">
          <ac:chgData name="Khooi Xin Zhe" userId="d89ca882-6778-4dd3-bf8b-29c633e5f194" providerId="ADAL" clId="{5DFF7920-E1A0-4376-9907-A333A575BE8A}" dt="2021-04-06T10:37:55.470" v="3210" actId="20577"/>
          <ac:spMkLst>
            <pc:docMk/>
            <pc:sldMk cId="1803441012" sldId="277"/>
            <ac:spMk id="11" creationId="{4D2D23FE-E7BF-4EBF-AC0A-6FB462070BDE}"/>
          </ac:spMkLst>
        </pc:spChg>
        <pc:spChg chg="add mod">
          <ac:chgData name="Khooi Xin Zhe" userId="d89ca882-6778-4dd3-bf8b-29c633e5f194" providerId="ADAL" clId="{5DFF7920-E1A0-4376-9907-A333A575BE8A}" dt="2021-04-06T09:38:47.768" v="1813" actId="122"/>
          <ac:spMkLst>
            <pc:docMk/>
            <pc:sldMk cId="1803441012" sldId="277"/>
            <ac:spMk id="17" creationId="{175AC45F-F0E9-484B-B96A-5DBE4E32F2CB}"/>
          </ac:spMkLst>
        </pc:spChg>
        <pc:spChg chg="add mod">
          <ac:chgData name="Khooi Xin Zhe" userId="d89ca882-6778-4dd3-bf8b-29c633e5f194" providerId="ADAL" clId="{5DFF7920-E1A0-4376-9907-A333A575BE8A}" dt="2021-04-06T10:37:24.051" v="3199" actId="20577"/>
          <ac:spMkLst>
            <pc:docMk/>
            <pc:sldMk cId="1803441012" sldId="277"/>
            <ac:spMk id="21" creationId="{33364E15-B497-4DE2-89E0-6D54E7F314F8}"/>
          </ac:spMkLst>
        </pc:spChg>
        <pc:grpChg chg="add mod">
          <ac:chgData name="Khooi Xin Zhe" userId="d89ca882-6778-4dd3-bf8b-29c633e5f194" providerId="ADAL" clId="{5DFF7920-E1A0-4376-9907-A333A575BE8A}" dt="2021-04-06T09:35:36.190" v="1579" actId="164"/>
          <ac:grpSpMkLst>
            <pc:docMk/>
            <pc:sldMk cId="1803441012" sldId="277"/>
            <ac:grpSpMk id="16" creationId="{F95F7159-E957-4518-BADE-8DF52A00B906}"/>
          </ac:grpSpMkLst>
        </pc:grpChg>
        <pc:grpChg chg="add mod">
          <ac:chgData name="Khooi Xin Zhe" userId="d89ca882-6778-4dd3-bf8b-29c633e5f194" providerId="ADAL" clId="{5DFF7920-E1A0-4376-9907-A333A575BE8A}" dt="2021-04-06T09:39:02.112" v="1815" actId="1076"/>
          <ac:grpSpMkLst>
            <pc:docMk/>
            <pc:sldMk cId="1803441012" sldId="277"/>
            <ac:grpSpMk id="18" creationId="{6A8ADD2D-23A0-48B1-A42E-614D9998F501}"/>
          </ac:grpSpMkLst>
        </pc:grpChg>
        <pc:grpChg chg="add mod">
          <ac:chgData name="Khooi Xin Zhe" userId="d89ca882-6778-4dd3-bf8b-29c633e5f194" providerId="ADAL" clId="{5DFF7920-E1A0-4376-9907-A333A575BE8A}" dt="2021-04-06T09:38:58.977" v="1814" actId="1076"/>
          <ac:grpSpMkLst>
            <pc:docMk/>
            <pc:sldMk cId="1803441012" sldId="277"/>
            <ac:grpSpMk id="22" creationId="{2B746C51-91F4-4AC9-875E-55EBDF25AFC5}"/>
          </ac:grpSpMkLst>
        </pc:grpChg>
        <pc:picChg chg="add del mod ord">
          <ac:chgData name="Khooi Xin Zhe" userId="d89ca882-6778-4dd3-bf8b-29c633e5f194" providerId="ADAL" clId="{5DFF7920-E1A0-4376-9907-A333A575BE8A}" dt="2021-04-06T09:32:53.884" v="1399" actId="478"/>
          <ac:picMkLst>
            <pc:docMk/>
            <pc:sldMk cId="1803441012" sldId="277"/>
            <ac:picMk id="6" creationId="{FB1AB0B8-4F46-47C9-85B4-DE72BB343446}"/>
          </ac:picMkLst>
        </pc:picChg>
        <pc:picChg chg="add del mod">
          <ac:chgData name="Khooi Xin Zhe" userId="d89ca882-6778-4dd3-bf8b-29c633e5f194" providerId="ADAL" clId="{5DFF7920-E1A0-4376-9907-A333A575BE8A}" dt="2021-04-06T09:32:53.884" v="1399" actId="478"/>
          <ac:picMkLst>
            <pc:docMk/>
            <pc:sldMk cId="1803441012" sldId="277"/>
            <ac:picMk id="8" creationId="{BE5678B9-C54F-40E3-8A02-A3FF013177A4}"/>
          </ac:picMkLst>
        </pc:picChg>
        <pc:picChg chg="add mod">
          <ac:chgData name="Khooi Xin Zhe" userId="d89ca882-6778-4dd3-bf8b-29c633e5f194" providerId="ADAL" clId="{5DFF7920-E1A0-4376-9907-A333A575BE8A}" dt="2021-04-06T09:35:06.814" v="1568" actId="164"/>
          <ac:picMkLst>
            <pc:docMk/>
            <pc:sldMk cId="1803441012" sldId="277"/>
            <ac:picMk id="13" creationId="{278FDB58-FEC0-4A12-A027-2AF008F991FF}"/>
          </ac:picMkLst>
        </pc:picChg>
        <pc:picChg chg="add mod">
          <ac:chgData name="Khooi Xin Zhe" userId="d89ca882-6778-4dd3-bf8b-29c633e5f194" providerId="ADAL" clId="{5DFF7920-E1A0-4376-9907-A333A575BE8A}" dt="2021-04-06T09:35:06.814" v="1568" actId="164"/>
          <ac:picMkLst>
            <pc:docMk/>
            <pc:sldMk cId="1803441012" sldId="277"/>
            <ac:picMk id="15" creationId="{965F8D20-0FB4-48F2-8142-B5342A38510D}"/>
          </ac:picMkLst>
        </pc:picChg>
        <pc:picChg chg="add mod">
          <ac:chgData name="Khooi Xin Zhe" userId="d89ca882-6778-4dd3-bf8b-29c633e5f194" providerId="ADAL" clId="{5DFF7920-E1A0-4376-9907-A333A575BE8A}" dt="2021-04-06T09:38:00.105" v="1798" actId="1076"/>
          <ac:picMkLst>
            <pc:docMk/>
            <pc:sldMk cId="1803441012" sldId="277"/>
            <ac:picMk id="20" creationId="{D50BFD2F-BA89-44B6-83C8-D2EDFF1A5F85}"/>
          </ac:picMkLst>
        </pc:picChg>
        <pc:picChg chg="add del mod">
          <ac:chgData name="Khooi Xin Zhe" userId="d89ca882-6778-4dd3-bf8b-29c633e5f194" providerId="ADAL" clId="{5DFF7920-E1A0-4376-9907-A333A575BE8A}" dt="2021-04-06T09:38:33.949" v="1804" actId="478"/>
          <ac:picMkLst>
            <pc:docMk/>
            <pc:sldMk cId="1803441012" sldId="277"/>
            <ac:picMk id="24" creationId="{C12165AB-D13A-4CCB-BC4A-5EB16826837A}"/>
          </ac:picMkLst>
        </pc:picChg>
      </pc:sldChg>
      <pc:sldChg chg="modSp new mod">
        <pc:chgData name="Khooi Xin Zhe" userId="d89ca882-6778-4dd3-bf8b-29c633e5f194" providerId="ADAL" clId="{5DFF7920-E1A0-4376-9907-A333A575BE8A}" dt="2021-04-06T10:31:27.858" v="2677" actId="27107"/>
        <pc:sldMkLst>
          <pc:docMk/>
          <pc:sldMk cId="1340696440" sldId="278"/>
        </pc:sldMkLst>
        <pc:spChg chg="mod">
          <ac:chgData name="Khooi Xin Zhe" userId="d89ca882-6778-4dd3-bf8b-29c633e5f194" providerId="ADAL" clId="{5DFF7920-E1A0-4376-9907-A333A575BE8A}" dt="2021-04-06T09:26:30.021" v="1222" actId="20577"/>
          <ac:spMkLst>
            <pc:docMk/>
            <pc:sldMk cId="1340696440" sldId="278"/>
            <ac:spMk id="2" creationId="{A761869B-21BF-40B4-824C-558C650A7F4C}"/>
          </ac:spMkLst>
        </pc:spChg>
        <pc:spChg chg="mod">
          <ac:chgData name="Khooi Xin Zhe" userId="d89ca882-6778-4dd3-bf8b-29c633e5f194" providerId="ADAL" clId="{5DFF7920-E1A0-4376-9907-A333A575BE8A}" dt="2021-04-06T10:31:27.858" v="2677" actId="27107"/>
          <ac:spMkLst>
            <pc:docMk/>
            <pc:sldMk cId="1340696440" sldId="278"/>
            <ac:spMk id="3" creationId="{692F7DCA-6E4E-491B-9969-0F432051B5EB}"/>
          </ac:spMkLst>
        </pc:spChg>
      </pc:sldChg>
      <pc:sldChg chg="addSp delSp modSp add mod">
        <pc:chgData name="Khooi Xin Zhe" userId="d89ca882-6778-4dd3-bf8b-29c633e5f194" providerId="ADAL" clId="{5DFF7920-E1A0-4376-9907-A333A575BE8A}" dt="2021-04-06T10:27:24.660" v="2144" actId="1076"/>
        <pc:sldMkLst>
          <pc:docMk/>
          <pc:sldMk cId="1389928358" sldId="279"/>
        </pc:sldMkLst>
        <pc:spChg chg="mod">
          <ac:chgData name="Khooi Xin Zhe" userId="d89ca882-6778-4dd3-bf8b-29c633e5f194" providerId="ADAL" clId="{5DFF7920-E1A0-4376-9907-A333A575BE8A}" dt="2021-04-06T09:39:11.357" v="1856" actId="20577"/>
          <ac:spMkLst>
            <pc:docMk/>
            <pc:sldMk cId="1389928358" sldId="279"/>
            <ac:spMk id="2" creationId="{4E2B0A38-B53A-48A8-90FE-E21542FCD183}"/>
          </ac:spMkLst>
        </pc:spChg>
        <pc:spChg chg="add mod">
          <ac:chgData name="Khooi Xin Zhe" userId="d89ca882-6778-4dd3-bf8b-29c633e5f194" providerId="ADAL" clId="{5DFF7920-E1A0-4376-9907-A333A575BE8A}" dt="2021-04-06T10:27:20.198" v="2143" actId="1076"/>
          <ac:spMkLst>
            <pc:docMk/>
            <pc:sldMk cId="1389928358" sldId="279"/>
            <ac:spMk id="3" creationId="{0B17E3B2-8BE6-4924-8E20-93199F86DD5E}"/>
          </ac:spMkLst>
        </pc:spChg>
        <pc:spChg chg="del">
          <ac:chgData name="Khooi Xin Zhe" userId="d89ca882-6778-4dd3-bf8b-29c633e5f194" providerId="ADAL" clId="{5DFF7920-E1A0-4376-9907-A333A575BE8A}" dt="2021-04-06T09:39:13.626" v="1857" actId="478"/>
          <ac:spMkLst>
            <pc:docMk/>
            <pc:sldMk cId="1389928358" sldId="279"/>
            <ac:spMk id="9" creationId="{2AC863A6-E1C7-47C8-A831-9651E77295DC}"/>
          </ac:spMkLst>
        </pc:spChg>
        <pc:picChg chg="mod">
          <ac:chgData name="Khooi Xin Zhe" userId="d89ca882-6778-4dd3-bf8b-29c633e5f194" providerId="ADAL" clId="{5DFF7920-E1A0-4376-9907-A333A575BE8A}" dt="2021-04-06T10:27:24.660" v="2144" actId="1076"/>
          <ac:picMkLst>
            <pc:docMk/>
            <pc:sldMk cId="1389928358" sldId="279"/>
            <ac:picMk id="6" creationId="{FB1AB0B8-4F46-47C9-85B4-DE72BB343446}"/>
          </ac:picMkLst>
        </pc:picChg>
        <pc:picChg chg="mod">
          <ac:chgData name="Khooi Xin Zhe" userId="d89ca882-6778-4dd3-bf8b-29c633e5f194" providerId="ADAL" clId="{5DFF7920-E1A0-4376-9907-A333A575BE8A}" dt="2021-04-06T10:27:20.198" v="2143" actId="1076"/>
          <ac:picMkLst>
            <pc:docMk/>
            <pc:sldMk cId="1389928358" sldId="279"/>
            <ac:picMk id="8" creationId="{BE5678B9-C54F-40E3-8A02-A3FF013177A4}"/>
          </ac:picMkLst>
        </pc:picChg>
      </pc:sldChg>
      <pc:sldChg chg="modSp add mod ord">
        <pc:chgData name="Khooi Xin Zhe" userId="d89ca882-6778-4dd3-bf8b-29c633e5f194" providerId="ADAL" clId="{5DFF7920-E1A0-4376-9907-A333A575BE8A}" dt="2021-04-06T10:30:57.656" v="2602" actId="20577"/>
        <pc:sldMkLst>
          <pc:docMk/>
          <pc:sldMk cId="154869097" sldId="280"/>
        </pc:sldMkLst>
        <pc:spChg chg="mod">
          <ac:chgData name="Khooi Xin Zhe" userId="d89ca882-6778-4dd3-bf8b-29c633e5f194" providerId="ADAL" clId="{5DFF7920-E1A0-4376-9907-A333A575BE8A}" dt="2021-04-06T10:30:52.725" v="2584" actId="20577"/>
          <ac:spMkLst>
            <pc:docMk/>
            <pc:sldMk cId="154869097" sldId="280"/>
            <ac:spMk id="2" creationId="{A761869B-21BF-40B4-824C-558C650A7F4C}"/>
          </ac:spMkLst>
        </pc:spChg>
        <pc:spChg chg="mod">
          <ac:chgData name="Khooi Xin Zhe" userId="d89ca882-6778-4dd3-bf8b-29c633e5f194" providerId="ADAL" clId="{5DFF7920-E1A0-4376-9907-A333A575BE8A}" dt="2021-04-06T10:30:57.656" v="2602" actId="20577"/>
          <ac:spMkLst>
            <pc:docMk/>
            <pc:sldMk cId="154869097" sldId="280"/>
            <ac:spMk id="3" creationId="{692F7DCA-6E4E-491B-9969-0F432051B5EB}"/>
          </ac:spMkLst>
        </pc:spChg>
      </pc:sldChg>
      <pc:sldChg chg="modSp new mod">
        <pc:chgData name="Khooi Xin Zhe" userId="d89ca882-6778-4dd3-bf8b-29c633e5f194" providerId="ADAL" clId="{5DFF7920-E1A0-4376-9907-A333A575BE8A}" dt="2021-04-06T10:31:50.147" v="2721" actId="5793"/>
        <pc:sldMkLst>
          <pc:docMk/>
          <pc:sldMk cId="2517762543" sldId="281"/>
        </pc:sldMkLst>
        <pc:spChg chg="mod">
          <ac:chgData name="Khooi Xin Zhe" userId="d89ca882-6778-4dd3-bf8b-29c633e5f194" providerId="ADAL" clId="{5DFF7920-E1A0-4376-9907-A333A575BE8A}" dt="2021-04-06T10:31:45.034" v="2691" actId="20577"/>
          <ac:spMkLst>
            <pc:docMk/>
            <pc:sldMk cId="2517762543" sldId="281"/>
            <ac:spMk id="2" creationId="{584BE166-1821-451D-B362-C970EBB39472}"/>
          </ac:spMkLst>
        </pc:spChg>
        <pc:spChg chg="mod">
          <ac:chgData name="Khooi Xin Zhe" userId="d89ca882-6778-4dd3-bf8b-29c633e5f194" providerId="ADAL" clId="{5DFF7920-E1A0-4376-9907-A333A575BE8A}" dt="2021-04-06T10:31:50.147" v="2721" actId="5793"/>
          <ac:spMkLst>
            <pc:docMk/>
            <pc:sldMk cId="2517762543" sldId="281"/>
            <ac:spMk id="3" creationId="{0CFD62F6-A76A-4772-930A-FFA7AE29A7AC}"/>
          </ac:spMkLst>
        </pc:spChg>
      </pc:sldChg>
      <pc:sldChg chg="modSp add mod ord">
        <pc:chgData name="Khooi Xin Zhe" userId="d89ca882-6778-4dd3-bf8b-29c633e5f194" providerId="ADAL" clId="{5DFF7920-E1A0-4376-9907-A333A575BE8A}" dt="2021-04-06T10:32:19.493" v="2792" actId="20577"/>
        <pc:sldMkLst>
          <pc:docMk/>
          <pc:sldMk cId="579843522" sldId="282"/>
        </pc:sldMkLst>
        <pc:spChg chg="mod">
          <ac:chgData name="Khooi Xin Zhe" userId="d89ca882-6778-4dd3-bf8b-29c633e5f194" providerId="ADAL" clId="{5DFF7920-E1A0-4376-9907-A333A575BE8A}" dt="2021-04-06T10:32:02.344" v="2747" actId="20577"/>
          <ac:spMkLst>
            <pc:docMk/>
            <pc:sldMk cId="579843522" sldId="282"/>
            <ac:spMk id="2" creationId="{584BE166-1821-451D-B362-C970EBB39472}"/>
          </ac:spMkLst>
        </pc:spChg>
        <pc:spChg chg="mod">
          <ac:chgData name="Khooi Xin Zhe" userId="d89ca882-6778-4dd3-bf8b-29c633e5f194" providerId="ADAL" clId="{5DFF7920-E1A0-4376-9907-A333A575BE8A}" dt="2021-04-06T10:32:19.493" v="2792" actId="20577"/>
          <ac:spMkLst>
            <pc:docMk/>
            <pc:sldMk cId="579843522" sldId="282"/>
            <ac:spMk id="3" creationId="{0CFD62F6-A76A-4772-930A-FFA7AE29A7AC}"/>
          </ac:spMkLst>
        </pc:spChg>
      </pc:sldChg>
      <pc:sldChg chg="modSp add mod ord">
        <pc:chgData name="Khooi Xin Zhe" userId="d89ca882-6778-4dd3-bf8b-29c633e5f194" providerId="ADAL" clId="{5DFF7920-E1A0-4376-9907-A333A575BE8A}" dt="2021-04-06T10:32:52.697" v="2875" actId="20577"/>
        <pc:sldMkLst>
          <pc:docMk/>
          <pc:sldMk cId="1704105076" sldId="283"/>
        </pc:sldMkLst>
        <pc:spChg chg="mod">
          <ac:chgData name="Khooi Xin Zhe" userId="d89ca882-6778-4dd3-bf8b-29c633e5f194" providerId="ADAL" clId="{5DFF7920-E1A0-4376-9907-A333A575BE8A}" dt="2021-04-06T10:32:42.205" v="2843" actId="20577"/>
          <ac:spMkLst>
            <pc:docMk/>
            <pc:sldMk cId="1704105076" sldId="283"/>
            <ac:spMk id="2" creationId="{584BE166-1821-451D-B362-C970EBB39472}"/>
          </ac:spMkLst>
        </pc:spChg>
        <pc:spChg chg="mod">
          <ac:chgData name="Khooi Xin Zhe" userId="d89ca882-6778-4dd3-bf8b-29c633e5f194" providerId="ADAL" clId="{5DFF7920-E1A0-4376-9907-A333A575BE8A}" dt="2021-04-06T10:32:52.697" v="2875" actId="20577"/>
          <ac:spMkLst>
            <pc:docMk/>
            <pc:sldMk cId="1704105076" sldId="283"/>
            <ac:spMk id="3" creationId="{0CFD62F6-A76A-4772-930A-FFA7AE29A7AC}"/>
          </ac:spMkLst>
        </pc:spChg>
      </pc:sldChg>
      <pc:sldChg chg="modSp add mod ord">
        <pc:chgData name="Khooi Xin Zhe" userId="d89ca882-6778-4dd3-bf8b-29c633e5f194" providerId="ADAL" clId="{5DFF7920-E1A0-4376-9907-A333A575BE8A}" dt="2021-04-06T10:33:05.868" v="2897" actId="20577"/>
        <pc:sldMkLst>
          <pc:docMk/>
          <pc:sldMk cId="3724097229" sldId="284"/>
        </pc:sldMkLst>
        <pc:spChg chg="mod">
          <ac:chgData name="Khooi Xin Zhe" userId="d89ca882-6778-4dd3-bf8b-29c633e5f194" providerId="ADAL" clId="{5DFF7920-E1A0-4376-9907-A333A575BE8A}" dt="2021-04-06T10:33:02.934" v="2885" actId="20577"/>
          <ac:spMkLst>
            <pc:docMk/>
            <pc:sldMk cId="3724097229" sldId="284"/>
            <ac:spMk id="2" creationId="{584BE166-1821-451D-B362-C970EBB39472}"/>
          </ac:spMkLst>
        </pc:spChg>
        <pc:spChg chg="mod">
          <ac:chgData name="Khooi Xin Zhe" userId="d89ca882-6778-4dd3-bf8b-29c633e5f194" providerId="ADAL" clId="{5DFF7920-E1A0-4376-9907-A333A575BE8A}" dt="2021-04-06T10:33:05.868" v="2897" actId="20577"/>
          <ac:spMkLst>
            <pc:docMk/>
            <pc:sldMk cId="3724097229" sldId="284"/>
            <ac:spMk id="3" creationId="{0CFD62F6-A76A-4772-930A-FFA7AE29A7AC}"/>
          </ac:spMkLst>
        </pc:spChg>
      </pc:sldChg>
      <pc:sldMasterChg chg="del delSldLayout">
        <pc:chgData name="Khooi Xin Zhe" userId="d89ca882-6778-4dd3-bf8b-29c633e5f194" providerId="ADAL" clId="{5DFF7920-E1A0-4376-9907-A333A575BE8A}" dt="2021-03-29T03:21:17.507" v="0" actId="26606"/>
        <pc:sldMasterMkLst>
          <pc:docMk/>
          <pc:sldMasterMk cId="3027841752" sldId="2147483648"/>
        </pc:sldMasterMkLst>
        <pc:sldLayoutChg chg="del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3027841752" sldId="2147483648"/>
            <pc:sldLayoutMk cId="3580419152" sldId="2147483649"/>
          </pc:sldLayoutMkLst>
        </pc:sldLayoutChg>
        <pc:sldLayoutChg chg="del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3027841752" sldId="2147483648"/>
            <pc:sldLayoutMk cId="2877048149" sldId="2147483650"/>
          </pc:sldLayoutMkLst>
        </pc:sldLayoutChg>
        <pc:sldLayoutChg chg="del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3027841752" sldId="2147483648"/>
            <pc:sldLayoutMk cId="1179636754" sldId="2147483651"/>
          </pc:sldLayoutMkLst>
        </pc:sldLayoutChg>
        <pc:sldLayoutChg chg="del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3027841752" sldId="2147483648"/>
            <pc:sldLayoutMk cId="3011391030" sldId="2147483652"/>
          </pc:sldLayoutMkLst>
        </pc:sldLayoutChg>
        <pc:sldLayoutChg chg="del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3027841752" sldId="2147483648"/>
            <pc:sldLayoutMk cId="4064595072" sldId="2147483653"/>
          </pc:sldLayoutMkLst>
        </pc:sldLayoutChg>
        <pc:sldLayoutChg chg="del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3027841752" sldId="2147483648"/>
            <pc:sldLayoutMk cId="3984190121" sldId="2147483654"/>
          </pc:sldLayoutMkLst>
        </pc:sldLayoutChg>
        <pc:sldLayoutChg chg="del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3027841752" sldId="2147483648"/>
            <pc:sldLayoutMk cId="3499049996" sldId="2147483655"/>
          </pc:sldLayoutMkLst>
        </pc:sldLayoutChg>
        <pc:sldLayoutChg chg="del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3027841752" sldId="2147483648"/>
            <pc:sldLayoutMk cId="2706105504" sldId="2147483656"/>
          </pc:sldLayoutMkLst>
        </pc:sldLayoutChg>
        <pc:sldLayoutChg chg="del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3027841752" sldId="2147483648"/>
            <pc:sldLayoutMk cId="1482663092" sldId="2147483657"/>
          </pc:sldLayoutMkLst>
        </pc:sldLayoutChg>
        <pc:sldLayoutChg chg="del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3027841752" sldId="2147483648"/>
            <pc:sldLayoutMk cId="2070877332" sldId="2147483658"/>
          </pc:sldLayoutMkLst>
        </pc:sldLayoutChg>
        <pc:sldLayoutChg chg="del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3027841752" sldId="2147483648"/>
            <pc:sldLayoutMk cId="2642957066" sldId="2147483659"/>
          </pc:sldLayoutMkLst>
        </pc:sldLayoutChg>
      </pc:sldMasterChg>
      <pc:sldMasterChg chg="add addSldLayout">
        <pc:chgData name="Khooi Xin Zhe" userId="d89ca882-6778-4dd3-bf8b-29c633e5f194" providerId="ADAL" clId="{5DFF7920-E1A0-4376-9907-A333A575BE8A}" dt="2021-03-29T03:21:17.507" v="0" actId="26606"/>
        <pc:sldMasterMkLst>
          <pc:docMk/>
          <pc:sldMasterMk cId="2882011139" sldId="2147483725"/>
        </pc:sldMasterMkLst>
        <pc:sldLayoutChg chg="add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2882011139" sldId="2147483725"/>
            <pc:sldLayoutMk cId="3828403569" sldId="2147483714"/>
          </pc:sldLayoutMkLst>
        </pc:sldLayoutChg>
        <pc:sldLayoutChg chg="add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2882011139" sldId="2147483725"/>
            <pc:sldLayoutMk cId="1348401863" sldId="2147483715"/>
          </pc:sldLayoutMkLst>
        </pc:sldLayoutChg>
        <pc:sldLayoutChg chg="add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2882011139" sldId="2147483725"/>
            <pc:sldLayoutMk cId="3872111908" sldId="2147483716"/>
          </pc:sldLayoutMkLst>
        </pc:sldLayoutChg>
        <pc:sldLayoutChg chg="add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2882011139" sldId="2147483725"/>
            <pc:sldLayoutMk cId="3240103575" sldId="2147483717"/>
          </pc:sldLayoutMkLst>
        </pc:sldLayoutChg>
        <pc:sldLayoutChg chg="add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2882011139" sldId="2147483725"/>
            <pc:sldLayoutMk cId="444458857" sldId="2147483718"/>
          </pc:sldLayoutMkLst>
        </pc:sldLayoutChg>
        <pc:sldLayoutChg chg="add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2882011139" sldId="2147483725"/>
            <pc:sldLayoutMk cId="1787165871" sldId="2147483719"/>
          </pc:sldLayoutMkLst>
        </pc:sldLayoutChg>
        <pc:sldLayoutChg chg="add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2882011139" sldId="2147483725"/>
            <pc:sldLayoutMk cId="2608966293" sldId="2147483720"/>
          </pc:sldLayoutMkLst>
        </pc:sldLayoutChg>
        <pc:sldLayoutChg chg="add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2882011139" sldId="2147483725"/>
            <pc:sldLayoutMk cId="1854300781" sldId="2147483721"/>
          </pc:sldLayoutMkLst>
        </pc:sldLayoutChg>
        <pc:sldLayoutChg chg="add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2882011139" sldId="2147483725"/>
            <pc:sldLayoutMk cId="4217614219" sldId="2147483722"/>
          </pc:sldLayoutMkLst>
        </pc:sldLayoutChg>
        <pc:sldLayoutChg chg="add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2882011139" sldId="2147483725"/>
            <pc:sldLayoutMk cId="3340657545" sldId="2147483723"/>
          </pc:sldLayoutMkLst>
        </pc:sldLayoutChg>
        <pc:sldLayoutChg chg="add">
          <pc:chgData name="Khooi Xin Zhe" userId="d89ca882-6778-4dd3-bf8b-29c633e5f194" providerId="ADAL" clId="{5DFF7920-E1A0-4376-9907-A333A575BE8A}" dt="2021-03-29T03:21:17.507" v="0" actId="26606"/>
          <pc:sldLayoutMkLst>
            <pc:docMk/>
            <pc:sldMasterMk cId="2882011139" sldId="2147483725"/>
            <pc:sldLayoutMk cId="3961918734" sldId="2147483724"/>
          </pc:sldLayoutMkLst>
        </pc:sldLayoutChg>
      </pc:sldMasterChg>
      <pc:sldMasterChg chg="modSp mod modSldLayout">
        <pc:chgData name="Khooi Xin Zhe" userId="d89ca882-6778-4dd3-bf8b-29c633e5f194" providerId="ADAL" clId="{5DFF7920-E1A0-4376-9907-A333A575BE8A}" dt="2021-04-06T10:35:39.490" v="3158"/>
        <pc:sldMasterMkLst>
          <pc:docMk/>
          <pc:sldMasterMk cId="2679699397" sldId="2147483726"/>
        </pc:sldMasterMkLst>
        <pc:spChg chg="mod">
          <ac:chgData name="Khooi Xin Zhe" userId="d89ca882-6778-4dd3-bf8b-29c633e5f194" providerId="ADAL" clId="{5DFF7920-E1A0-4376-9907-A333A575BE8A}" dt="2021-04-06T10:35:39.490" v="3158"/>
          <ac:spMkLst>
            <pc:docMk/>
            <pc:sldMasterMk cId="2679699397" sldId="2147483726"/>
            <ac:spMk id="6" creationId="{DD09DB87-37C1-4580-8F7D-AF786D697909}"/>
          </ac:spMkLst>
        </pc:spChg>
        <pc:sldLayoutChg chg="modSp mod">
          <pc:chgData name="Khooi Xin Zhe" userId="d89ca882-6778-4dd3-bf8b-29c633e5f194" providerId="ADAL" clId="{5DFF7920-E1A0-4376-9907-A333A575BE8A}" dt="2021-04-06T10:35:26.961" v="3154" actId="20577"/>
          <pc:sldLayoutMkLst>
            <pc:docMk/>
            <pc:sldMasterMk cId="2679699397" sldId="2147483726"/>
            <pc:sldLayoutMk cId="276526266" sldId="2147483727"/>
          </pc:sldLayoutMkLst>
          <pc:spChg chg="mod">
            <ac:chgData name="Khooi Xin Zhe" userId="d89ca882-6778-4dd3-bf8b-29c633e5f194" providerId="ADAL" clId="{5DFF7920-E1A0-4376-9907-A333A575BE8A}" dt="2021-04-06T10:35:26.961" v="3154" actId="20577"/>
            <ac:spMkLst>
              <pc:docMk/>
              <pc:sldMasterMk cId="2679699397" sldId="2147483726"/>
              <pc:sldLayoutMk cId="276526266" sldId="2147483727"/>
              <ac:spMk id="6" creationId="{E1CF89EF-4D84-4429-8963-5A657CD11C15}"/>
            </ac:spMkLst>
          </pc:spChg>
        </pc:sldLayoutChg>
        <pc:sldLayoutChg chg="modSp mod">
          <pc:chgData name="Khooi Xin Zhe" userId="d89ca882-6778-4dd3-bf8b-29c633e5f194" providerId="ADAL" clId="{5DFF7920-E1A0-4376-9907-A333A575BE8A}" dt="2021-04-06T10:35:30.307" v="3155"/>
          <pc:sldLayoutMkLst>
            <pc:docMk/>
            <pc:sldMasterMk cId="2679699397" sldId="2147483726"/>
            <pc:sldLayoutMk cId="3009858680" sldId="2147483728"/>
          </pc:sldLayoutMkLst>
          <pc:spChg chg="mod">
            <ac:chgData name="Khooi Xin Zhe" userId="d89ca882-6778-4dd3-bf8b-29c633e5f194" providerId="ADAL" clId="{5DFF7920-E1A0-4376-9907-A333A575BE8A}" dt="2021-04-06T10:35:30.307" v="3155"/>
            <ac:spMkLst>
              <pc:docMk/>
              <pc:sldMasterMk cId="2679699397" sldId="2147483726"/>
              <pc:sldLayoutMk cId="3009858680" sldId="2147483728"/>
              <ac:spMk id="6" creationId="{D4536CC8-F3A8-4B5B-BCA8-CA14D6E24D17}"/>
            </ac:spMkLst>
          </pc:spChg>
        </pc:sldLayoutChg>
        <pc:sldLayoutChg chg="modSp mod">
          <pc:chgData name="Khooi Xin Zhe" userId="d89ca882-6778-4dd3-bf8b-29c633e5f194" providerId="ADAL" clId="{5DFF7920-E1A0-4376-9907-A333A575BE8A}" dt="2021-04-06T10:35:33.309" v="3156"/>
          <pc:sldLayoutMkLst>
            <pc:docMk/>
            <pc:sldMasterMk cId="2679699397" sldId="2147483726"/>
            <pc:sldLayoutMk cId="2681632979" sldId="2147483729"/>
          </pc:sldLayoutMkLst>
          <pc:spChg chg="mod">
            <ac:chgData name="Khooi Xin Zhe" userId="d89ca882-6778-4dd3-bf8b-29c633e5f194" providerId="ADAL" clId="{5DFF7920-E1A0-4376-9907-A333A575BE8A}" dt="2021-04-06T10:35:33.309" v="3156"/>
            <ac:spMkLst>
              <pc:docMk/>
              <pc:sldMasterMk cId="2679699397" sldId="2147483726"/>
              <pc:sldLayoutMk cId="2681632979" sldId="2147483729"/>
              <ac:spMk id="6" creationId="{132F22EA-3D99-418E-8D65-1CABC01164F8}"/>
            </ac:spMkLst>
          </pc:spChg>
        </pc:sldLayoutChg>
        <pc:sldLayoutChg chg="modSp mod">
          <pc:chgData name="Khooi Xin Zhe" userId="d89ca882-6778-4dd3-bf8b-29c633e5f194" providerId="ADAL" clId="{5DFF7920-E1A0-4376-9907-A333A575BE8A}" dt="2021-04-06T10:35:35.558" v="3157"/>
          <pc:sldLayoutMkLst>
            <pc:docMk/>
            <pc:sldMasterMk cId="2679699397" sldId="2147483726"/>
            <pc:sldLayoutMk cId="3435439688" sldId="2147483730"/>
          </pc:sldLayoutMkLst>
          <pc:spChg chg="mod">
            <ac:chgData name="Khooi Xin Zhe" userId="d89ca882-6778-4dd3-bf8b-29c633e5f194" providerId="ADAL" clId="{5DFF7920-E1A0-4376-9907-A333A575BE8A}" dt="2021-04-06T10:35:35.558" v="3157"/>
            <ac:spMkLst>
              <pc:docMk/>
              <pc:sldMasterMk cId="2679699397" sldId="2147483726"/>
              <pc:sldLayoutMk cId="3435439688" sldId="2147483730"/>
              <ac:spMk id="7" creationId="{25D4714D-3806-41BC-B9E6-C7723C2AC508}"/>
            </ac:spMkLst>
          </pc:spChg>
        </pc:sldLayoutChg>
      </pc:sldMasterChg>
    </pc:docChg>
  </pc:docChgLst>
  <pc:docChgLst>
    <pc:chgData name="Khooi Xin Zhe" userId="d89ca882-6778-4dd3-bf8b-29c633e5f194" providerId="ADAL" clId="{0C04CFCF-7C36-4C3D-AC3F-8B8D47DA4228}"/>
    <pc:docChg chg="undo custSel addSld delSld modSld sldOrd modMainMaster">
      <pc:chgData name="Khooi Xin Zhe" userId="d89ca882-6778-4dd3-bf8b-29c633e5f194" providerId="ADAL" clId="{0C04CFCF-7C36-4C3D-AC3F-8B8D47DA4228}" dt="2021-04-19T14:18:01.182" v="7967" actId="20577"/>
      <pc:docMkLst>
        <pc:docMk/>
      </pc:docMkLst>
      <pc:sldChg chg="delSp modSp mod">
        <pc:chgData name="Khooi Xin Zhe" userId="d89ca882-6778-4dd3-bf8b-29c633e5f194" providerId="ADAL" clId="{0C04CFCF-7C36-4C3D-AC3F-8B8D47DA4228}" dt="2021-04-06T02:52:41.380" v="442"/>
        <pc:sldMkLst>
          <pc:docMk/>
          <pc:sldMk cId="3513708943" sldId="256"/>
        </pc:sldMkLst>
        <pc:spChg chg="del">
          <ac:chgData name="Khooi Xin Zhe" userId="d89ca882-6778-4dd3-bf8b-29c633e5f194" providerId="ADAL" clId="{0C04CFCF-7C36-4C3D-AC3F-8B8D47DA4228}" dt="2021-04-06T02:52:41.380" v="442"/>
          <ac:spMkLst>
            <pc:docMk/>
            <pc:sldMk cId="3513708943" sldId="256"/>
            <ac:spMk id="4" creationId="{C3EF16C3-2119-48C4-8240-C13C33A5856A}"/>
          </ac:spMkLst>
        </pc:spChg>
        <pc:spChg chg="mod">
          <ac:chgData name="Khooi Xin Zhe" userId="d89ca882-6778-4dd3-bf8b-29c633e5f194" providerId="ADAL" clId="{0C04CFCF-7C36-4C3D-AC3F-8B8D47DA4228}" dt="2021-04-06T02:44:13.100" v="113" actId="20577"/>
          <ac:spMkLst>
            <pc:docMk/>
            <pc:sldMk cId="3513708943" sldId="256"/>
            <ac:spMk id="12" creationId="{D9C4E916-4E15-4C36-B0DF-422F4FFF73AD}"/>
          </ac:spMkLst>
        </pc:spChg>
        <pc:spChg chg="mod">
          <ac:chgData name="Khooi Xin Zhe" userId="d89ca882-6778-4dd3-bf8b-29c633e5f194" providerId="ADAL" clId="{0C04CFCF-7C36-4C3D-AC3F-8B8D47DA4228}" dt="2021-04-06T02:44:05.876" v="112" actId="114"/>
          <ac:spMkLst>
            <pc:docMk/>
            <pc:sldMk cId="3513708943" sldId="256"/>
            <ac:spMk id="13" creationId="{E08387E0-8319-4819-9828-ACA14CA60046}"/>
          </ac:spMkLst>
        </pc:spChg>
      </pc:sldChg>
      <pc:sldChg chg="delSp modSp del mod ord">
        <pc:chgData name="Khooi Xin Zhe" userId="d89ca882-6778-4dd3-bf8b-29c633e5f194" providerId="ADAL" clId="{0C04CFCF-7C36-4C3D-AC3F-8B8D47DA4228}" dt="2021-04-06T04:20:48.086" v="4565" actId="47"/>
        <pc:sldMkLst>
          <pc:docMk/>
          <pc:sldMk cId="698623022" sldId="257"/>
        </pc:sldMkLst>
        <pc:spChg chg="mod">
          <ac:chgData name="Khooi Xin Zhe" userId="d89ca882-6778-4dd3-bf8b-29c633e5f194" providerId="ADAL" clId="{0C04CFCF-7C36-4C3D-AC3F-8B8D47DA4228}" dt="2021-04-06T02:43:10.657" v="1"/>
          <ac:spMkLst>
            <pc:docMk/>
            <pc:sldMk cId="698623022" sldId="257"/>
            <ac:spMk id="2" creationId="{16C3E951-8490-40B4-98F6-1F362C1B7B0F}"/>
          </ac:spMkLst>
        </pc:spChg>
        <pc:spChg chg="mod">
          <ac:chgData name="Khooi Xin Zhe" userId="d89ca882-6778-4dd3-bf8b-29c633e5f194" providerId="ADAL" clId="{0C04CFCF-7C36-4C3D-AC3F-8B8D47DA4228}" dt="2021-04-06T04:16:05.383" v="4164"/>
          <ac:spMkLst>
            <pc:docMk/>
            <pc:sldMk cId="698623022" sldId="257"/>
            <ac:spMk id="3" creationId="{05B41036-2D55-4C0D-8B0E-2FB51C3657E3}"/>
          </ac:spMkLst>
        </pc:spChg>
        <pc:spChg chg="del">
          <ac:chgData name="Khooi Xin Zhe" userId="d89ca882-6778-4dd3-bf8b-29c633e5f194" providerId="ADAL" clId="{0C04CFCF-7C36-4C3D-AC3F-8B8D47DA4228}" dt="2021-04-06T02:52:41.380" v="442"/>
          <ac:spMkLst>
            <pc:docMk/>
            <pc:sldMk cId="698623022" sldId="257"/>
            <ac:spMk id="6" creationId="{B279DD59-BDFF-4A7F-BA1E-1C69CB9CB41F}"/>
          </ac:spMkLst>
        </pc:spChg>
      </pc:sldChg>
      <pc:sldChg chg="delSp modSp mod">
        <pc:chgData name="Khooi Xin Zhe" userId="d89ca882-6778-4dd3-bf8b-29c633e5f194" providerId="ADAL" clId="{0C04CFCF-7C36-4C3D-AC3F-8B8D47DA4228}" dt="2021-04-06T14:47:21.688" v="7574" actId="20577"/>
        <pc:sldMkLst>
          <pc:docMk/>
          <pc:sldMk cId="2673434129" sldId="258"/>
        </pc:sldMkLst>
        <pc:spChg chg="mod">
          <ac:chgData name="Khooi Xin Zhe" userId="d89ca882-6778-4dd3-bf8b-29c633e5f194" providerId="ADAL" clId="{0C04CFCF-7C36-4C3D-AC3F-8B8D47DA4228}" dt="2021-04-06T02:48:28.946" v="354" actId="20577"/>
          <ac:spMkLst>
            <pc:docMk/>
            <pc:sldMk cId="2673434129" sldId="258"/>
            <ac:spMk id="2" creationId="{16C3E951-8490-40B4-98F6-1F362C1B7B0F}"/>
          </ac:spMkLst>
        </pc:spChg>
        <pc:spChg chg="mod">
          <ac:chgData name="Khooi Xin Zhe" userId="d89ca882-6778-4dd3-bf8b-29c633e5f194" providerId="ADAL" clId="{0C04CFCF-7C36-4C3D-AC3F-8B8D47DA4228}" dt="2021-04-06T14:47:21.688" v="7574" actId="20577"/>
          <ac:spMkLst>
            <pc:docMk/>
            <pc:sldMk cId="2673434129" sldId="258"/>
            <ac:spMk id="3" creationId="{05B41036-2D55-4C0D-8B0E-2FB51C3657E3}"/>
          </ac:spMkLst>
        </pc:spChg>
        <pc:spChg chg="del">
          <ac:chgData name="Khooi Xin Zhe" userId="d89ca882-6778-4dd3-bf8b-29c633e5f194" providerId="ADAL" clId="{0C04CFCF-7C36-4C3D-AC3F-8B8D47DA4228}" dt="2021-04-06T02:52:41.380" v="442"/>
          <ac:spMkLst>
            <pc:docMk/>
            <pc:sldMk cId="2673434129" sldId="258"/>
            <ac:spMk id="6" creationId="{DC39542E-246F-4980-B3EE-908F9E9585D8}"/>
          </ac:spMkLst>
        </pc:spChg>
      </pc:sldChg>
      <pc:sldChg chg="delSp modSp del">
        <pc:chgData name="Khooi Xin Zhe" userId="d89ca882-6778-4dd3-bf8b-29c633e5f194" providerId="ADAL" clId="{0C04CFCF-7C36-4C3D-AC3F-8B8D47DA4228}" dt="2021-04-06T03:17:07.371" v="1654" actId="47"/>
        <pc:sldMkLst>
          <pc:docMk/>
          <pc:sldMk cId="3402895008" sldId="259"/>
        </pc:sldMkLst>
        <pc:spChg chg="mod">
          <ac:chgData name="Khooi Xin Zhe" userId="d89ca882-6778-4dd3-bf8b-29c633e5f194" providerId="ADAL" clId="{0C04CFCF-7C36-4C3D-AC3F-8B8D47DA4228}" dt="2021-04-06T02:43:10.657" v="1"/>
          <ac:spMkLst>
            <pc:docMk/>
            <pc:sldMk cId="3402895008" sldId="259"/>
            <ac:spMk id="2" creationId="{41FA9844-BA35-4D1E-AEA9-C513BA110480}"/>
          </ac:spMkLst>
        </pc:spChg>
        <pc:spChg chg="del">
          <ac:chgData name="Khooi Xin Zhe" userId="d89ca882-6778-4dd3-bf8b-29c633e5f194" providerId="ADAL" clId="{0C04CFCF-7C36-4C3D-AC3F-8B8D47DA4228}" dt="2021-04-06T02:52:41.380" v="442"/>
          <ac:spMkLst>
            <pc:docMk/>
            <pc:sldMk cId="3402895008" sldId="259"/>
            <ac:spMk id="6" creationId="{CD69764E-4A0D-4FE8-8116-839F1F700977}"/>
          </ac:spMkLst>
        </pc:spChg>
      </pc:sldChg>
      <pc:sldChg chg="delSp modSp del">
        <pc:chgData name="Khooi Xin Zhe" userId="d89ca882-6778-4dd3-bf8b-29c633e5f194" providerId="ADAL" clId="{0C04CFCF-7C36-4C3D-AC3F-8B8D47DA4228}" dt="2021-04-06T03:17:07.371" v="1654" actId="47"/>
        <pc:sldMkLst>
          <pc:docMk/>
          <pc:sldMk cId="3386039753" sldId="260"/>
        </pc:sldMkLst>
        <pc:spChg chg="mod">
          <ac:chgData name="Khooi Xin Zhe" userId="d89ca882-6778-4dd3-bf8b-29c633e5f194" providerId="ADAL" clId="{0C04CFCF-7C36-4C3D-AC3F-8B8D47DA4228}" dt="2021-04-06T02:43:10.657" v="1"/>
          <ac:spMkLst>
            <pc:docMk/>
            <pc:sldMk cId="3386039753" sldId="260"/>
            <ac:spMk id="2" creationId="{1821D6FC-CE36-4FA4-8D18-065CFC497549}"/>
          </ac:spMkLst>
        </pc:spChg>
        <pc:spChg chg="mod">
          <ac:chgData name="Khooi Xin Zhe" userId="d89ca882-6778-4dd3-bf8b-29c633e5f194" providerId="ADAL" clId="{0C04CFCF-7C36-4C3D-AC3F-8B8D47DA4228}" dt="2021-04-06T02:43:10.657" v="1"/>
          <ac:spMkLst>
            <pc:docMk/>
            <pc:sldMk cId="3386039753" sldId="260"/>
            <ac:spMk id="3" creationId="{E85700C2-9272-423F-B208-B457D3B78CB3}"/>
          </ac:spMkLst>
        </pc:spChg>
        <pc:spChg chg="del">
          <ac:chgData name="Khooi Xin Zhe" userId="d89ca882-6778-4dd3-bf8b-29c633e5f194" providerId="ADAL" clId="{0C04CFCF-7C36-4C3D-AC3F-8B8D47DA4228}" dt="2021-04-06T02:52:41.380" v="442"/>
          <ac:spMkLst>
            <pc:docMk/>
            <pc:sldMk cId="3386039753" sldId="260"/>
            <ac:spMk id="7" creationId="{84228741-40DA-4247-9415-8450B0209F82}"/>
          </ac:spMkLst>
        </pc:spChg>
      </pc:sldChg>
      <pc:sldChg chg="delSp modSp new del mod ord">
        <pc:chgData name="Khooi Xin Zhe" userId="d89ca882-6778-4dd3-bf8b-29c633e5f194" providerId="ADAL" clId="{0C04CFCF-7C36-4C3D-AC3F-8B8D47DA4228}" dt="2021-04-06T03:16:57.970" v="1645" actId="47"/>
        <pc:sldMkLst>
          <pc:docMk/>
          <pc:sldMk cId="2258199549" sldId="261"/>
        </pc:sldMkLst>
        <pc:spChg chg="mod">
          <ac:chgData name="Khooi Xin Zhe" userId="d89ca882-6778-4dd3-bf8b-29c633e5f194" providerId="ADAL" clId="{0C04CFCF-7C36-4C3D-AC3F-8B8D47DA4228}" dt="2021-04-06T02:44:51.174" v="122" actId="20577"/>
          <ac:spMkLst>
            <pc:docMk/>
            <pc:sldMk cId="2258199549" sldId="261"/>
            <ac:spMk id="2" creationId="{DF0C1EE0-BDBF-4552-9B54-B53F4E6DD07F}"/>
          </ac:spMkLst>
        </pc:spChg>
        <pc:spChg chg="mod">
          <ac:chgData name="Khooi Xin Zhe" userId="d89ca882-6778-4dd3-bf8b-29c633e5f194" providerId="ADAL" clId="{0C04CFCF-7C36-4C3D-AC3F-8B8D47DA4228}" dt="2021-04-06T02:47:25.702" v="325" actId="114"/>
          <ac:spMkLst>
            <pc:docMk/>
            <pc:sldMk cId="2258199549" sldId="261"/>
            <ac:spMk id="3" creationId="{4F47B4A4-FE1F-44A0-9DA4-B2E17D50C533}"/>
          </ac:spMkLst>
        </pc:spChg>
        <pc:spChg chg="del">
          <ac:chgData name="Khooi Xin Zhe" userId="d89ca882-6778-4dd3-bf8b-29c633e5f194" providerId="ADAL" clId="{0C04CFCF-7C36-4C3D-AC3F-8B8D47DA4228}" dt="2021-04-06T02:52:41.380" v="442"/>
          <ac:spMkLst>
            <pc:docMk/>
            <pc:sldMk cId="2258199549" sldId="261"/>
            <ac:spMk id="6" creationId="{706EE87C-F992-4BF2-B110-90F9CA661D31}"/>
          </ac:spMkLst>
        </pc:spChg>
      </pc:sldChg>
      <pc:sldChg chg="modSp new del mod">
        <pc:chgData name="Khooi Xin Zhe" userId="d89ca882-6778-4dd3-bf8b-29c633e5f194" providerId="ADAL" clId="{0C04CFCF-7C36-4C3D-AC3F-8B8D47DA4228}" dt="2021-04-06T02:44:42.567" v="117" actId="680"/>
        <pc:sldMkLst>
          <pc:docMk/>
          <pc:sldMk cId="3962986043" sldId="261"/>
        </pc:sldMkLst>
        <pc:spChg chg="mod">
          <ac:chgData name="Khooi Xin Zhe" userId="d89ca882-6778-4dd3-bf8b-29c633e5f194" providerId="ADAL" clId="{0C04CFCF-7C36-4C3D-AC3F-8B8D47DA4228}" dt="2021-04-06T02:44:42.096" v="116" actId="20577"/>
          <ac:spMkLst>
            <pc:docMk/>
            <pc:sldMk cId="3962986043" sldId="261"/>
            <ac:spMk id="2" creationId="{4E003242-1F64-4B99-9E96-9E92E0C48D6F}"/>
          </ac:spMkLst>
        </pc:spChg>
      </pc:sldChg>
      <pc:sldChg chg="modSp add del mod ord">
        <pc:chgData name="Khooi Xin Zhe" userId="d89ca882-6778-4dd3-bf8b-29c633e5f194" providerId="ADAL" clId="{0C04CFCF-7C36-4C3D-AC3F-8B8D47DA4228}" dt="2021-04-06T02:46:08.467" v="179" actId="47"/>
        <pc:sldMkLst>
          <pc:docMk/>
          <pc:sldMk cId="3255224123" sldId="262"/>
        </pc:sldMkLst>
        <pc:spChg chg="mod">
          <ac:chgData name="Khooi Xin Zhe" userId="d89ca882-6778-4dd3-bf8b-29c633e5f194" providerId="ADAL" clId="{0C04CFCF-7C36-4C3D-AC3F-8B8D47DA4228}" dt="2021-04-06T02:45:00.470" v="134" actId="20577"/>
          <ac:spMkLst>
            <pc:docMk/>
            <pc:sldMk cId="3255224123" sldId="262"/>
            <ac:spMk id="2" creationId="{DF0C1EE0-BDBF-4552-9B54-B53F4E6DD07F}"/>
          </ac:spMkLst>
        </pc:spChg>
        <pc:spChg chg="mod">
          <ac:chgData name="Khooi Xin Zhe" userId="d89ca882-6778-4dd3-bf8b-29c633e5f194" providerId="ADAL" clId="{0C04CFCF-7C36-4C3D-AC3F-8B8D47DA4228}" dt="2021-04-06T02:45:59.025" v="168" actId="20577"/>
          <ac:spMkLst>
            <pc:docMk/>
            <pc:sldMk cId="3255224123" sldId="262"/>
            <ac:spMk id="3" creationId="{4F47B4A4-FE1F-44A0-9DA4-B2E17D50C533}"/>
          </ac:spMkLst>
        </pc:spChg>
      </pc:sldChg>
      <pc:sldChg chg="delSp modSp new mod ord">
        <pc:chgData name="Khooi Xin Zhe" userId="d89ca882-6778-4dd3-bf8b-29c633e5f194" providerId="ADAL" clId="{0C04CFCF-7C36-4C3D-AC3F-8B8D47DA4228}" dt="2021-04-06T14:49:31.535" v="7625" actId="20577"/>
        <pc:sldMkLst>
          <pc:docMk/>
          <pc:sldMk cId="2483057282" sldId="263"/>
        </pc:sldMkLst>
        <pc:spChg chg="mod">
          <ac:chgData name="Khooi Xin Zhe" userId="d89ca882-6778-4dd3-bf8b-29c633e5f194" providerId="ADAL" clId="{0C04CFCF-7C36-4C3D-AC3F-8B8D47DA4228}" dt="2021-04-06T02:46:05.301" v="178" actId="20577"/>
          <ac:spMkLst>
            <pc:docMk/>
            <pc:sldMk cId="2483057282" sldId="263"/>
            <ac:spMk id="2" creationId="{160E16B9-AC3A-4473-A78C-E30EBD8DC96F}"/>
          </ac:spMkLst>
        </pc:spChg>
        <pc:spChg chg="mod">
          <ac:chgData name="Khooi Xin Zhe" userId="d89ca882-6778-4dd3-bf8b-29c633e5f194" providerId="ADAL" clId="{0C04CFCF-7C36-4C3D-AC3F-8B8D47DA4228}" dt="2021-04-06T14:49:31.535" v="7625" actId="20577"/>
          <ac:spMkLst>
            <pc:docMk/>
            <pc:sldMk cId="2483057282" sldId="263"/>
            <ac:spMk id="3" creationId="{E92DAE20-8387-4029-8ED2-D124BA6FD1CC}"/>
          </ac:spMkLst>
        </pc:spChg>
        <pc:spChg chg="del">
          <ac:chgData name="Khooi Xin Zhe" userId="d89ca882-6778-4dd3-bf8b-29c633e5f194" providerId="ADAL" clId="{0C04CFCF-7C36-4C3D-AC3F-8B8D47DA4228}" dt="2021-04-06T02:52:41.380" v="442"/>
          <ac:spMkLst>
            <pc:docMk/>
            <pc:sldMk cId="2483057282" sldId="263"/>
            <ac:spMk id="6" creationId="{1444D8EA-495A-4AFA-94E5-9F7AB2FD7CDF}"/>
          </ac:spMkLst>
        </pc:spChg>
      </pc:sldChg>
      <pc:sldChg chg="modSp add mod ord">
        <pc:chgData name="Khooi Xin Zhe" userId="d89ca882-6778-4dd3-bf8b-29c633e5f194" providerId="ADAL" clId="{0C04CFCF-7C36-4C3D-AC3F-8B8D47DA4228}" dt="2021-04-06T04:37:57.517" v="4936" actId="12"/>
        <pc:sldMkLst>
          <pc:docMk/>
          <pc:sldMk cId="1017118923" sldId="264"/>
        </pc:sldMkLst>
        <pc:spChg chg="mod">
          <ac:chgData name="Khooi Xin Zhe" userId="d89ca882-6778-4dd3-bf8b-29c633e5f194" providerId="ADAL" clId="{0C04CFCF-7C36-4C3D-AC3F-8B8D47DA4228}" dt="2021-04-06T03:12:13.966" v="1609" actId="20577"/>
          <ac:spMkLst>
            <pc:docMk/>
            <pc:sldMk cId="1017118923" sldId="264"/>
            <ac:spMk id="2" creationId="{16C3E951-8490-40B4-98F6-1F362C1B7B0F}"/>
          </ac:spMkLst>
        </pc:spChg>
        <pc:spChg chg="mod">
          <ac:chgData name="Khooi Xin Zhe" userId="d89ca882-6778-4dd3-bf8b-29c633e5f194" providerId="ADAL" clId="{0C04CFCF-7C36-4C3D-AC3F-8B8D47DA4228}" dt="2021-04-06T04:37:57.517" v="4936" actId="12"/>
          <ac:spMkLst>
            <pc:docMk/>
            <pc:sldMk cId="1017118923" sldId="264"/>
            <ac:spMk id="3" creationId="{05B41036-2D55-4C0D-8B0E-2FB51C3657E3}"/>
          </ac:spMkLst>
        </pc:spChg>
      </pc:sldChg>
      <pc:sldChg chg="modSp new del mod ord">
        <pc:chgData name="Khooi Xin Zhe" userId="d89ca882-6778-4dd3-bf8b-29c633e5f194" providerId="ADAL" clId="{0C04CFCF-7C36-4C3D-AC3F-8B8D47DA4228}" dt="2021-04-06T04:16:28.018" v="4171" actId="47"/>
        <pc:sldMkLst>
          <pc:docMk/>
          <pc:sldMk cId="408626443" sldId="265"/>
        </pc:sldMkLst>
        <pc:spChg chg="mod">
          <ac:chgData name="Khooi Xin Zhe" userId="d89ca882-6778-4dd3-bf8b-29c633e5f194" providerId="ADAL" clId="{0C04CFCF-7C36-4C3D-AC3F-8B8D47DA4228}" dt="2021-04-06T04:16:21.064" v="4167"/>
          <ac:spMkLst>
            <pc:docMk/>
            <pc:sldMk cId="408626443" sldId="265"/>
            <ac:spMk id="2" creationId="{09C62F50-AC38-4587-A7D1-19CBB7E8350D}"/>
          </ac:spMkLst>
        </pc:spChg>
      </pc:sldChg>
      <pc:sldChg chg="modSp new mod ord modNotesTx">
        <pc:chgData name="Khooi Xin Zhe" userId="d89ca882-6778-4dd3-bf8b-29c633e5f194" providerId="ADAL" clId="{0C04CFCF-7C36-4C3D-AC3F-8B8D47DA4228}" dt="2021-04-06T23:51:57.134" v="7885" actId="20577"/>
        <pc:sldMkLst>
          <pc:docMk/>
          <pc:sldMk cId="470891827" sldId="266"/>
        </pc:sldMkLst>
        <pc:spChg chg="mod">
          <ac:chgData name="Khooi Xin Zhe" userId="d89ca882-6778-4dd3-bf8b-29c633e5f194" providerId="ADAL" clId="{0C04CFCF-7C36-4C3D-AC3F-8B8D47DA4228}" dt="2021-04-06T03:22:20.906" v="1709" actId="20577"/>
          <ac:spMkLst>
            <pc:docMk/>
            <pc:sldMk cId="470891827" sldId="266"/>
            <ac:spMk id="2" creationId="{9895BB6A-F145-4B55-8B68-E7AEE716E20E}"/>
          </ac:spMkLst>
        </pc:spChg>
        <pc:spChg chg="mod">
          <ac:chgData name="Khooi Xin Zhe" userId="d89ca882-6778-4dd3-bf8b-29c633e5f194" providerId="ADAL" clId="{0C04CFCF-7C36-4C3D-AC3F-8B8D47DA4228}" dt="2021-04-06T14:51:37.821" v="7719" actId="113"/>
          <ac:spMkLst>
            <pc:docMk/>
            <pc:sldMk cId="470891827" sldId="266"/>
            <ac:spMk id="7" creationId="{1DB7A30E-7489-4E48-A9B6-36C286F3A836}"/>
          </ac:spMkLst>
        </pc:spChg>
        <pc:spChg chg="mod">
          <ac:chgData name="Khooi Xin Zhe" userId="d89ca882-6778-4dd3-bf8b-29c633e5f194" providerId="ADAL" clId="{0C04CFCF-7C36-4C3D-AC3F-8B8D47DA4228}" dt="2021-04-06T23:51:57.134" v="7885" actId="20577"/>
          <ac:spMkLst>
            <pc:docMk/>
            <pc:sldMk cId="470891827" sldId="266"/>
            <ac:spMk id="8" creationId="{D2BF55BB-C521-4C6A-AB69-24BD3C8902C9}"/>
          </ac:spMkLst>
        </pc:spChg>
        <pc:spChg chg="mod">
          <ac:chgData name="Khooi Xin Zhe" userId="d89ca882-6778-4dd3-bf8b-29c633e5f194" providerId="ADAL" clId="{0C04CFCF-7C36-4C3D-AC3F-8B8D47DA4228}" dt="2021-04-06T14:51:40.237" v="7720" actId="113"/>
          <ac:spMkLst>
            <pc:docMk/>
            <pc:sldMk cId="470891827" sldId="266"/>
            <ac:spMk id="9" creationId="{942AC108-164C-46C4-9C26-813E1CB0B7E5}"/>
          </ac:spMkLst>
        </pc:spChg>
        <pc:spChg chg="mod">
          <ac:chgData name="Khooi Xin Zhe" userId="d89ca882-6778-4dd3-bf8b-29c633e5f194" providerId="ADAL" clId="{0C04CFCF-7C36-4C3D-AC3F-8B8D47DA4228}" dt="2021-04-06T14:49:57.056" v="7647" actId="404"/>
          <ac:spMkLst>
            <pc:docMk/>
            <pc:sldMk cId="470891827" sldId="266"/>
            <ac:spMk id="53" creationId="{64A5976D-757C-4E61-93B2-35B9FD9D7626}"/>
          </ac:spMkLst>
        </pc:spChg>
      </pc:sldChg>
      <pc:sldChg chg="addSp delSp modSp new mod ord">
        <pc:chgData name="Khooi Xin Zhe" userId="d89ca882-6778-4dd3-bf8b-29c633e5f194" providerId="ADAL" clId="{0C04CFCF-7C36-4C3D-AC3F-8B8D47DA4228}" dt="2021-04-19T14:18:01.182" v="7967" actId="20577"/>
        <pc:sldMkLst>
          <pc:docMk/>
          <pc:sldMk cId="113031737" sldId="267"/>
        </pc:sldMkLst>
        <pc:spChg chg="mod">
          <ac:chgData name="Khooi Xin Zhe" userId="d89ca882-6778-4dd3-bf8b-29c633e5f194" providerId="ADAL" clId="{0C04CFCF-7C36-4C3D-AC3F-8B8D47DA4228}" dt="2021-04-19T14:18:01.182" v="7967" actId="20577"/>
          <ac:spMkLst>
            <pc:docMk/>
            <pc:sldMk cId="113031737" sldId="267"/>
            <ac:spMk id="2" creationId="{03A353A3-D2C3-496E-8C2F-235B3C0F07F1}"/>
          </ac:spMkLst>
        </pc:spChg>
        <pc:spChg chg="del mod">
          <ac:chgData name="Khooi Xin Zhe" userId="d89ca882-6778-4dd3-bf8b-29c633e5f194" providerId="ADAL" clId="{0C04CFCF-7C36-4C3D-AC3F-8B8D47DA4228}" dt="2021-04-06T03:17:03.646" v="1652" actId="478"/>
          <ac:spMkLst>
            <pc:docMk/>
            <pc:sldMk cId="113031737" sldId="267"/>
            <ac:spMk id="3" creationId="{4479CD4D-C9BE-451A-B368-911A6987C99D}"/>
          </ac:spMkLst>
        </pc:spChg>
        <pc:spChg chg="add mod">
          <ac:chgData name="Khooi Xin Zhe" userId="d89ca882-6778-4dd3-bf8b-29c633e5f194" providerId="ADAL" clId="{0C04CFCF-7C36-4C3D-AC3F-8B8D47DA4228}" dt="2021-04-19T14:15:34.876" v="7893" actId="1076"/>
          <ac:spMkLst>
            <pc:docMk/>
            <pc:sldMk cId="113031737" sldId="267"/>
            <ac:spMk id="5" creationId="{E42FFCCE-C156-451B-BD4D-FF74EE1467CD}"/>
          </ac:spMkLst>
        </pc:spChg>
      </pc:sldChg>
      <pc:sldChg chg="addSp modSp add mod">
        <pc:chgData name="Khooi Xin Zhe" userId="d89ca882-6778-4dd3-bf8b-29c633e5f194" providerId="ADAL" clId="{0C04CFCF-7C36-4C3D-AC3F-8B8D47DA4228}" dt="2021-04-19T14:15:53.136" v="7898" actId="1076"/>
        <pc:sldMkLst>
          <pc:docMk/>
          <pc:sldMk cId="2889674805" sldId="268"/>
        </pc:sldMkLst>
        <pc:spChg chg="mod">
          <ac:chgData name="Khooi Xin Zhe" userId="d89ca882-6778-4dd3-bf8b-29c633e5f194" providerId="ADAL" clId="{0C04CFCF-7C36-4C3D-AC3F-8B8D47DA4228}" dt="2021-04-19T14:15:39.020" v="7894" actId="21"/>
          <ac:spMkLst>
            <pc:docMk/>
            <pc:sldMk cId="2889674805" sldId="268"/>
            <ac:spMk id="2" creationId="{03A353A3-D2C3-496E-8C2F-235B3C0F07F1}"/>
          </ac:spMkLst>
        </pc:spChg>
        <pc:spChg chg="add mod">
          <ac:chgData name="Khooi Xin Zhe" userId="d89ca882-6778-4dd3-bf8b-29c633e5f194" providerId="ADAL" clId="{0C04CFCF-7C36-4C3D-AC3F-8B8D47DA4228}" dt="2021-04-19T14:15:53.136" v="7898" actId="1076"/>
          <ac:spMkLst>
            <pc:docMk/>
            <pc:sldMk cId="2889674805" sldId="268"/>
            <ac:spMk id="5" creationId="{84ED3D4C-D1A2-4486-81F8-0E1E5C0DC032}"/>
          </ac:spMkLst>
        </pc:spChg>
      </pc:sldChg>
      <pc:sldChg chg="modSp new mod modNotesTx">
        <pc:chgData name="Khooi Xin Zhe" userId="d89ca882-6778-4dd3-bf8b-29c633e5f194" providerId="ADAL" clId="{0C04CFCF-7C36-4C3D-AC3F-8B8D47DA4228}" dt="2021-04-06T23:51:42.511" v="7878" actId="20577"/>
        <pc:sldMkLst>
          <pc:docMk/>
          <pc:sldMk cId="2394004476" sldId="269"/>
        </pc:sldMkLst>
        <pc:spChg chg="mod">
          <ac:chgData name="Khooi Xin Zhe" userId="d89ca882-6778-4dd3-bf8b-29c633e5f194" providerId="ADAL" clId="{0C04CFCF-7C36-4C3D-AC3F-8B8D47DA4228}" dt="2021-04-06T03:26:26.782" v="1966" actId="20577"/>
          <ac:spMkLst>
            <pc:docMk/>
            <pc:sldMk cId="2394004476" sldId="269"/>
            <ac:spMk id="2" creationId="{19E08F44-5363-4EEB-8ABB-D2943DF41F21}"/>
          </ac:spMkLst>
        </pc:spChg>
        <pc:spChg chg="mod">
          <ac:chgData name="Khooi Xin Zhe" userId="d89ca882-6778-4dd3-bf8b-29c633e5f194" providerId="ADAL" clId="{0C04CFCF-7C36-4C3D-AC3F-8B8D47DA4228}" dt="2021-04-06T23:51:42.511" v="7878" actId="20577"/>
          <ac:spMkLst>
            <pc:docMk/>
            <pc:sldMk cId="2394004476" sldId="269"/>
            <ac:spMk id="3" creationId="{DB6321B3-8B02-4F5A-A33D-40314B3D80BF}"/>
          </ac:spMkLst>
        </pc:spChg>
        <pc:spChg chg="mod">
          <ac:chgData name="Khooi Xin Zhe" userId="d89ca882-6778-4dd3-bf8b-29c633e5f194" providerId="ADAL" clId="{0C04CFCF-7C36-4C3D-AC3F-8B8D47DA4228}" dt="2021-04-06T14:50:05.948" v="7648" actId="404"/>
          <ac:spMkLst>
            <pc:docMk/>
            <pc:sldMk cId="2394004476" sldId="269"/>
            <ac:spMk id="4" creationId="{E7D43D20-5B08-45B6-A403-4EBFD12D0E8F}"/>
          </ac:spMkLst>
        </pc:spChg>
      </pc:sldChg>
      <pc:sldChg chg="modSp add mod ord">
        <pc:chgData name="Khooi Xin Zhe" userId="d89ca882-6778-4dd3-bf8b-29c633e5f194" providerId="ADAL" clId="{0C04CFCF-7C36-4C3D-AC3F-8B8D47DA4228}" dt="2021-04-06T04:56:10.967" v="7443" actId="20577"/>
        <pc:sldMkLst>
          <pc:docMk/>
          <pc:sldMk cId="415628689" sldId="270"/>
        </pc:sldMkLst>
        <pc:spChg chg="mod">
          <ac:chgData name="Khooi Xin Zhe" userId="d89ca882-6778-4dd3-bf8b-29c633e5f194" providerId="ADAL" clId="{0C04CFCF-7C36-4C3D-AC3F-8B8D47DA4228}" dt="2021-04-06T04:14:12.639" v="4056" actId="20577"/>
          <ac:spMkLst>
            <pc:docMk/>
            <pc:sldMk cId="415628689" sldId="270"/>
            <ac:spMk id="2" creationId="{09C62F50-AC38-4587-A7D1-19CBB7E8350D}"/>
          </ac:spMkLst>
        </pc:spChg>
        <pc:spChg chg="mod">
          <ac:chgData name="Khooi Xin Zhe" userId="d89ca882-6778-4dd3-bf8b-29c633e5f194" providerId="ADAL" clId="{0C04CFCF-7C36-4C3D-AC3F-8B8D47DA4228}" dt="2021-04-06T04:56:10.967" v="7443" actId="20577"/>
          <ac:spMkLst>
            <pc:docMk/>
            <pc:sldMk cId="415628689" sldId="270"/>
            <ac:spMk id="3" creationId="{AC536347-8AC3-489D-985C-6F2FECA48237}"/>
          </ac:spMkLst>
        </pc:spChg>
      </pc:sldChg>
      <pc:sldChg chg="modSp add mod modNotesTx">
        <pc:chgData name="Khooi Xin Zhe" userId="d89ca882-6778-4dd3-bf8b-29c633e5f194" providerId="ADAL" clId="{0C04CFCF-7C36-4C3D-AC3F-8B8D47DA4228}" dt="2021-04-06T14:52:38.219" v="7727" actId="20577"/>
        <pc:sldMkLst>
          <pc:docMk/>
          <pc:sldMk cId="1424218085" sldId="271"/>
        </pc:sldMkLst>
        <pc:spChg chg="mod">
          <ac:chgData name="Khooi Xin Zhe" userId="d89ca882-6778-4dd3-bf8b-29c633e5f194" providerId="ADAL" clId="{0C04CFCF-7C36-4C3D-AC3F-8B8D47DA4228}" dt="2021-04-06T03:45:46.813" v="3239" actId="6549"/>
          <ac:spMkLst>
            <pc:docMk/>
            <pc:sldMk cId="1424218085" sldId="271"/>
            <ac:spMk id="2" creationId="{19E08F44-5363-4EEB-8ABB-D2943DF41F21}"/>
          </ac:spMkLst>
        </pc:spChg>
        <pc:spChg chg="mod">
          <ac:chgData name="Khooi Xin Zhe" userId="d89ca882-6778-4dd3-bf8b-29c633e5f194" providerId="ADAL" clId="{0C04CFCF-7C36-4C3D-AC3F-8B8D47DA4228}" dt="2021-04-06T04:37:41.851" v="4933" actId="12"/>
          <ac:spMkLst>
            <pc:docMk/>
            <pc:sldMk cId="1424218085" sldId="271"/>
            <ac:spMk id="3" creationId="{DB6321B3-8B02-4F5A-A33D-40314B3D80BF}"/>
          </ac:spMkLst>
        </pc:spChg>
      </pc:sldChg>
      <pc:sldChg chg="modSp new del mod">
        <pc:chgData name="Khooi Xin Zhe" userId="d89ca882-6778-4dd3-bf8b-29c633e5f194" providerId="ADAL" clId="{0C04CFCF-7C36-4C3D-AC3F-8B8D47DA4228}" dt="2021-04-06T04:01:40.599" v="3343" actId="47"/>
        <pc:sldMkLst>
          <pc:docMk/>
          <pc:sldMk cId="2820000155" sldId="272"/>
        </pc:sldMkLst>
        <pc:spChg chg="mod">
          <ac:chgData name="Khooi Xin Zhe" userId="d89ca882-6778-4dd3-bf8b-29c633e5f194" providerId="ADAL" clId="{0C04CFCF-7C36-4C3D-AC3F-8B8D47DA4228}" dt="2021-04-06T03:55:23.973" v="3331" actId="20577"/>
          <ac:spMkLst>
            <pc:docMk/>
            <pc:sldMk cId="2820000155" sldId="272"/>
            <ac:spMk id="2" creationId="{E18A44B3-9005-41C9-8CBA-B5D51B68D330}"/>
          </ac:spMkLst>
        </pc:spChg>
      </pc:sldChg>
      <pc:sldChg chg="addSp modSp new mod">
        <pc:chgData name="Khooi Xin Zhe" userId="d89ca882-6778-4dd3-bf8b-29c633e5f194" providerId="ADAL" clId="{0C04CFCF-7C36-4C3D-AC3F-8B8D47DA4228}" dt="2021-04-06T04:37:28.159" v="4931" actId="12"/>
        <pc:sldMkLst>
          <pc:docMk/>
          <pc:sldMk cId="1117027768" sldId="273"/>
        </pc:sldMkLst>
        <pc:spChg chg="mod">
          <ac:chgData name="Khooi Xin Zhe" userId="d89ca882-6778-4dd3-bf8b-29c633e5f194" providerId="ADAL" clId="{0C04CFCF-7C36-4C3D-AC3F-8B8D47DA4228}" dt="2021-04-06T04:02:07.571" v="3380" actId="20577"/>
          <ac:spMkLst>
            <pc:docMk/>
            <pc:sldMk cId="1117027768" sldId="273"/>
            <ac:spMk id="2" creationId="{44C94D8A-3B96-4E5F-B589-38226F827CDE}"/>
          </ac:spMkLst>
        </pc:spChg>
        <pc:spChg chg="mod">
          <ac:chgData name="Khooi Xin Zhe" userId="d89ca882-6778-4dd3-bf8b-29c633e5f194" providerId="ADAL" clId="{0C04CFCF-7C36-4C3D-AC3F-8B8D47DA4228}" dt="2021-04-06T04:37:19.532" v="4928" actId="12"/>
          <ac:spMkLst>
            <pc:docMk/>
            <pc:sldMk cId="1117027768" sldId="273"/>
            <ac:spMk id="3" creationId="{A8A1C1AE-C905-4B3F-9B09-0A29E1CE8757}"/>
          </ac:spMkLst>
        </pc:spChg>
        <pc:spChg chg="mod">
          <ac:chgData name="Khooi Xin Zhe" userId="d89ca882-6778-4dd3-bf8b-29c633e5f194" providerId="ADAL" clId="{0C04CFCF-7C36-4C3D-AC3F-8B8D47DA4228}" dt="2021-04-06T04:37:28.159" v="4931" actId="12"/>
          <ac:spMkLst>
            <pc:docMk/>
            <pc:sldMk cId="1117027768" sldId="273"/>
            <ac:spMk id="4" creationId="{D25A6771-7EF9-41E4-BCCE-862AF30A5D37}"/>
          </ac:spMkLst>
        </pc:spChg>
        <pc:spChg chg="add mod">
          <ac:chgData name="Khooi Xin Zhe" userId="d89ca882-6778-4dd3-bf8b-29c633e5f194" providerId="ADAL" clId="{0C04CFCF-7C36-4C3D-AC3F-8B8D47DA4228}" dt="2021-04-06T04:11:55.842" v="4025" actId="1076"/>
          <ac:spMkLst>
            <pc:docMk/>
            <pc:sldMk cId="1117027768" sldId="273"/>
            <ac:spMk id="7" creationId="{9CE508C7-1FC2-4A78-B29E-C84E24A393BB}"/>
          </ac:spMkLst>
        </pc:spChg>
      </pc:sldChg>
      <pc:sldChg chg="new del">
        <pc:chgData name="Khooi Xin Zhe" userId="d89ca882-6778-4dd3-bf8b-29c633e5f194" providerId="ADAL" clId="{0C04CFCF-7C36-4C3D-AC3F-8B8D47DA4228}" dt="2021-04-06T03:55:35.036" v="3333" actId="680"/>
        <pc:sldMkLst>
          <pc:docMk/>
          <pc:sldMk cId="1918529119" sldId="273"/>
        </pc:sldMkLst>
      </pc:sldChg>
      <pc:sldChg chg="new del">
        <pc:chgData name="Khooi Xin Zhe" userId="d89ca882-6778-4dd3-bf8b-29c633e5f194" providerId="ADAL" clId="{0C04CFCF-7C36-4C3D-AC3F-8B8D47DA4228}" dt="2021-04-06T03:55:38.015" v="3335" actId="680"/>
        <pc:sldMkLst>
          <pc:docMk/>
          <pc:sldMk cId="2603470813" sldId="273"/>
        </pc:sldMkLst>
      </pc:sldChg>
      <pc:sldChg chg="addSp delSp modSp new mod ord modAnim modNotesTx">
        <pc:chgData name="Khooi Xin Zhe" userId="d89ca882-6778-4dd3-bf8b-29c633e5f194" providerId="ADAL" clId="{0C04CFCF-7C36-4C3D-AC3F-8B8D47DA4228}" dt="2021-04-06T04:37:09.103" v="4926" actId="12"/>
        <pc:sldMkLst>
          <pc:docMk/>
          <pc:sldMk cId="980056403" sldId="274"/>
        </pc:sldMkLst>
        <pc:spChg chg="mod">
          <ac:chgData name="Khooi Xin Zhe" userId="d89ca882-6778-4dd3-bf8b-29c633e5f194" providerId="ADAL" clId="{0C04CFCF-7C36-4C3D-AC3F-8B8D47DA4228}" dt="2021-04-06T04:16:24.337" v="4168"/>
          <ac:spMkLst>
            <pc:docMk/>
            <pc:sldMk cId="980056403" sldId="274"/>
            <ac:spMk id="2" creationId="{BC977A74-FD53-4925-A785-92E03BFFA6FC}"/>
          </ac:spMkLst>
        </pc:spChg>
        <pc:spChg chg="mod">
          <ac:chgData name="Khooi Xin Zhe" userId="d89ca882-6778-4dd3-bf8b-29c633e5f194" providerId="ADAL" clId="{0C04CFCF-7C36-4C3D-AC3F-8B8D47DA4228}" dt="2021-04-06T04:37:09.103" v="4926" actId="12"/>
          <ac:spMkLst>
            <pc:docMk/>
            <pc:sldMk cId="980056403" sldId="274"/>
            <ac:spMk id="3" creationId="{BEAA90B2-F2FF-4AEA-AF3E-F0B01DE7574A}"/>
          </ac:spMkLst>
        </pc:spChg>
        <pc:spChg chg="mod">
          <ac:chgData name="Khooi Xin Zhe" userId="d89ca882-6778-4dd3-bf8b-29c633e5f194" providerId="ADAL" clId="{0C04CFCF-7C36-4C3D-AC3F-8B8D47DA4228}" dt="2021-04-06T04:37:04.068" v="4925" actId="12"/>
          <ac:spMkLst>
            <pc:docMk/>
            <pc:sldMk cId="980056403" sldId="274"/>
            <ac:spMk id="4" creationId="{3733A91D-9ADC-4F2D-B857-AA09EA1BCF75}"/>
          </ac:spMkLst>
        </pc:spChg>
        <pc:picChg chg="add mod">
          <ac:chgData name="Khooi Xin Zhe" userId="d89ca882-6778-4dd3-bf8b-29c633e5f194" providerId="ADAL" clId="{0C04CFCF-7C36-4C3D-AC3F-8B8D47DA4228}" dt="2021-04-06T04:25:38.484" v="4594" actId="1076"/>
          <ac:picMkLst>
            <pc:docMk/>
            <pc:sldMk cId="980056403" sldId="274"/>
            <ac:picMk id="7" creationId="{CA5188AB-08E3-45D9-BDB8-4737A39F6954}"/>
          </ac:picMkLst>
        </pc:picChg>
        <pc:picChg chg="add mod">
          <ac:chgData name="Khooi Xin Zhe" userId="d89ca882-6778-4dd3-bf8b-29c633e5f194" providerId="ADAL" clId="{0C04CFCF-7C36-4C3D-AC3F-8B8D47DA4228}" dt="2021-04-06T04:25:41.963" v="4596" actId="1076"/>
          <ac:picMkLst>
            <pc:docMk/>
            <pc:sldMk cId="980056403" sldId="274"/>
            <ac:picMk id="10" creationId="{0E4626E7-6310-40F2-94BA-D7A4C373A0EA}"/>
          </ac:picMkLst>
        </pc:picChg>
        <pc:picChg chg="add del">
          <ac:chgData name="Khooi Xin Zhe" userId="d89ca882-6778-4dd3-bf8b-29c633e5f194" providerId="ADAL" clId="{0C04CFCF-7C36-4C3D-AC3F-8B8D47DA4228}" dt="2021-04-06T04:24:24.967" v="4586"/>
          <ac:picMkLst>
            <pc:docMk/>
            <pc:sldMk cId="980056403" sldId="274"/>
            <ac:picMk id="1026" creationId="{3066F7AD-6C42-4BC3-B5D3-07C5AD9C9ED6}"/>
          </ac:picMkLst>
        </pc:picChg>
        <pc:picChg chg="add del">
          <ac:chgData name="Khooi Xin Zhe" userId="d89ca882-6778-4dd3-bf8b-29c633e5f194" providerId="ADAL" clId="{0C04CFCF-7C36-4C3D-AC3F-8B8D47DA4228}" dt="2021-04-06T04:24:35.694" v="4588"/>
          <ac:picMkLst>
            <pc:docMk/>
            <pc:sldMk cId="980056403" sldId="274"/>
            <ac:picMk id="1028" creationId="{E2EAE9B7-9461-4B1E-8C0B-54160EFB02CE}"/>
          </ac:picMkLst>
        </pc:picChg>
      </pc:sldChg>
      <pc:sldChg chg="modSp new mod">
        <pc:chgData name="Khooi Xin Zhe" userId="d89ca882-6778-4dd3-bf8b-29c633e5f194" providerId="ADAL" clId="{0C04CFCF-7C36-4C3D-AC3F-8B8D47DA4228}" dt="2021-04-06T14:46:58.374" v="7571" actId="1076"/>
        <pc:sldMkLst>
          <pc:docMk/>
          <pc:sldMk cId="2381816025" sldId="275"/>
        </pc:sldMkLst>
        <pc:spChg chg="mod">
          <ac:chgData name="Khooi Xin Zhe" userId="d89ca882-6778-4dd3-bf8b-29c633e5f194" providerId="ADAL" clId="{0C04CFCF-7C36-4C3D-AC3F-8B8D47DA4228}" dt="2021-04-06T04:54:53.888" v="7257" actId="20577"/>
          <ac:spMkLst>
            <pc:docMk/>
            <pc:sldMk cId="2381816025" sldId="275"/>
            <ac:spMk id="2" creationId="{E0F57AC2-8077-42F3-8D98-09C2EC2380E3}"/>
          </ac:spMkLst>
        </pc:spChg>
        <pc:spChg chg="mod">
          <ac:chgData name="Khooi Xin Zhe" userId="d89ca882-6778-4dd3-bf8b-29c633e5f194" providerId="ADAL" clId="{0C04CFCF-7C36-4C3D-AC3F-8B8D47DA4228}" dt="2021-04-06T14:46:52.178" v="7570" actId="5793"/>
          <ac:spMkLst>
            <pc:docMk/>
            <pc:sldMk cId="2381816025" sldId="275"/>
            <ac:spMk id="3" creationId="{DBBBED9A-EC15-4561-B131-81597388EFC8}"/>
          </ac:spMkLst>
        </pc:spChg>
        <pc:grpChg chg="mod">
          <ac:chgData name="Khooi Xin Zhe" userId="d89ca882-6778-4dd3-bf8b-29c633e5f194" providerId="ADAL" clId="{0C04CFCF-7C36-4C3D-AC3F-8B8D47DA4228}" dt="2021-04-06T14:46:58.374" v="7571" actId="1076"/>
          <ac:grpSpMkLst>
            <pc:docMk/>
            <pc:sldMk cId="2381816025" sldId="275"/>
            <ac:grpSpMk id="8" creationId="{381E117C-9CAC-42D0-9F8F-95E5A0CC3556}"/>
          </ac:grpSpMkLst>
        </pc:grpChg>
      </pc:sldChg>
      <pc:sldChg chg="modSp new mod">
        <pc:chgData name="Khooi Xin Zhe" userId="d89ca882-6778-4dd3-bf8b-29c633e5f194" providerId="ADAL" clId="{0C04CFCF-7C36-4C3D-AC3F-8B8D47DA4228}" dt="2021-04-19T14:16:23.279" v="7935" actId="20577"/>
        <pc:sldMkLst>
          <pc:docMk/>
          <pc:sldMk cId="1523036037" sldId="276"/>
        </pc:sldMkLst>
        <pc:spChg chg="mod">
          <ac:chgData name="Khooi Xin Zhe" userId="d89ca882-6778-4dd3-bf8b-29c633e5f194" providerId="ADAL" clId="{0C04CFCF-7C36-4C3D-AC3F-8B8D47DA4228}" dt="2021-04-06T04:46:24.160" v="5968" actId="20577"/>
          <ac:spMkLst>
            <pc:docMk/>
            <pc:sldMk cId="1523036037" sldId="276"/>
            <ac:spMk id="2" creationId="{D1C89FA4-6AE6-4713-98DD-9CC35773796D}"/>
          </ac:spMkLst>
        </pc:spChg>
        <pc:spChg chg="mod">
          <ac:chgData name="Khooi Xin Zhe" userId="d89ca882-6778-4dd3-bf8b-29c633e5f194" providerId="ADAL" clId="{0C04CFCF-7C36-4C3D-AC3F-8B8D47DA4228}" dt="2021-04-19T14:16:23.279" v="7935" actId="20577"/>
          <ac:spMkLst>
            <pc:docMk/>
            <pc:sldMk cId="1523036037" sldId="276"/>
            <ac:spMk id="3" creationId="{916B62BB-B369-425B-B717-66E6B504C178}"/>
          </ac:spMkLst>
        </pc:spChg>
      </pc:sldChg>
      <pc:sldChg chg="modSp new del mod ord">
        <pc:chgData name="Khooi Xin Zhe" userId="d89ca882-6778-4dd3-bf8b-29c633e5f194" providerId="ADAL" clId="{0C04CFCF-7C36-4C3D-AC3F-8B8D47DA4228}" dt="2021-04-06T04:41:12.121" v="5002" actId="47"/>
        <pc:sldMkLst>
          <pc:docMk/>
          <pc:sldMk cId="3848037113" sldId="276"/>
        </pc:sldMkLst>
        <pc:spChg chg="mod">
          <ac:chgData name="Khooi Xin Zhe" userId="d89ca882-6778-4dd3-bf8b-29c633e5f194" providerId="ADAL" clId="{0C04CFCF-7C36-4C3D-AC3F-8B8D47DA4228}" dt="2021-04-06T04:31:56.046" v="4920" actId="20577"/>
          <ac:spMkLst>
            <pc:docMk/>
            <pc:sldMk cId="3848037113" sldId="276"/>
            <ac:spMk id="2" creationId="{CF713F00-84A4-4976-A86D-27C98373ABE6}"/>
          </ac:spMkLst>
        </pc:spChg>
        <pc:spChg chg="mod">
          <ac:chgData name="Khooi Xin Zhe" userId="d89ca882-6778-4dd3-bf8b-29c633e5f194" providerId="ADAL" clId="{0C04CFCF-7C36-4C3D-AC3F-8B8D47DA4228}" dt="2021-04-06T04:39:52.759" v="4977" actId="6549"/>
          <ac:spMkLst>
            <pc:docMk/>
            <pc:sldMk cId="3848037113" sldId="276"/>
            <ac:spMk id="3" creationId="{11C76C61-146F-44A5-89B1-FED4B69DE81F}"/>
          </ac:spMkLst>
        </pc:spChg>
      </pc:sldChg>
      <pc:sldChg chg="modSp mod">
        <pc:chgData name="Khooi Xin Zhe" userId="d89ca882-6778-4dd3-bf8b-29c633e5f194" providerId="ADAL" clId="{0C04CFCF-7C36-4C3D-AC3F-8B8D47DA4228}" dt="2021-04-06T14:49:03.481" v="7624" actId="1076"/>
        <pc:sldMkLst>
          <pc:docMk/>
          <pc:sldMk cId="1803441012" sldId="277"/>
        </pc:sldMkLst>
        <pc:spChg chg="mod">
          <ac:chgData name="Khooi Xin Zhe" userId="d89ca882-6778-4dd3-bf8b-29c633e5f194" providerId="ADAL" clId="{0C04CFCF-7C36-4C3D-AC3F-8B8D47DA4228}" dt="2021-04-06T14:48:51.214" v="7622" actId="20577"/>
          <ac:spMkLst>
            <pc:docMk/>
            <pc:sldMk cId="1803441012" sldId="277"/>
            <ac:spMk id="11" creationId="{4D2D23FE-E7BF-4EBF-AC0A-6FB462070BDE}"/>
          </ac:spMkLst>
        </pc:spChg>
        <pc:grpChg chg="mod">
          <ac:chgData name="Khooi Xin Zhe" userId="d89ca882-6778-4dd3-bf8b-29c633e5f194" providerId="ADAL" clId="{0C04CFCF-7C36-4C3D-AC3F-8B8D47DA4228}" dt="2021-04-06T14:48:59.763" v="7623" actId="1076"/>
          <ac:grpSpMkLst>
            <pc:docMk/>
            <pc:sldMk cId="1803441012" sldId="277"/>
            <ac:grpSpMk id="18" creationId="{6A8ADD2D-23A0-48B1-A42E-614D9998F501}"/>
          </ac:grpSpMkLst>
        </pc:grpChg>
        <pc:grpChg chg="mod">
          <ac:chgData name="Khooi Xin Zhe" userId="d89ca882-6778-4dd3-bf8b-29c633e5f194" providerId="ADAL" clId="{0C04CFCF-7C36-4C3D-AC3F-8B8D47DA4228}" dt="2021-04-06T14:49:03.481" v="7624" actId="1076"/>
          <ac:grpSpMkLst>
            <pc:docMk/>
            <pc:sldMk cId="1803441012" sldId="277"/>
            <ac:grpSpMk id="22" creationId="{2B746C51-91F4-4AC9-875E-55EBDF25AFC5}"/>
          </ac:grpSpMkLst>
        </pc:grpChg>
      </pc:sldChg>
      <pc:sldMasterChg chg="modSp mod modSldLayout">
        <pc:chgData name="Khooi Xin Zhe" userId="d89ca882-6778-4dd3-bf8b-29c633e5f194" providerId="ADAL" clId="{0C04CFCF-7C36-4C3D-AC3F-8B8D47DA4228}" dt="2021-04-06T04:57:10.257" v="7455"/>
        <pc:sldMasterMkLst>
          <pc:docMk/>
          <pc:sldMasterMk cId="2679699397" sldId="2147483726"/>
        </pc:sldMasterMkLst>
        <pc:spChg chg="mod">
          <ac:chgData name="Khooi Xin Zhe" userId="d89ca882-6778-4dd3-bf8b-29c633e5f194" providerId="ADAL" clId="{0C04CFCF-7C36-4C3D-AC3F-8B8D47DA4228}" dt="2021-04-06T04:57:10.257" v="7455"/>
          <ac:spMkLst>
            <pc:docMk/>
            <pc:sldMasterMk cId="2679699397" sldId="2147483726"/>
            <ac:spMk id="6" creationId="{DD09DB87-37C1-4580-8F7D-AF786D697909}"/>
          </ac:spMkLst>
        </pc:spChg>
        <pc:sldLayoutChg chg="modSp mod">
          <pc:chgData name="Khooi Xin Zhe" userId="d89ca882-6778-4dd3-bf8b-29c633e5f194" providerId="ADAL" clId="{0C04CFCF-7C36-4C3D-AC3F-8B8D47DA4228}" dt="2021-04-06T04:57:05.858" v="7454"/>
          <pc:sldLayoutMkLst>
            <pc:docMk/>
            <pc:sldMasterMk cId="2679699397" sldId="2147483726"/>
            <pc:sldLayoutMk cId="276526266" sldId="2147483727"/>
          </pc:sldLayoutMkLst>
          <pc:spChg chg="mod">
            <ac:chgData name="Khooi Xin Zhe" userId="d89ca882-6778-4dd3-bf8b-29c633e5f194" providerId="ADAL" clId="{0C04CFCF-7C36-4C3D-AC3F-8B8D47DA4228}" dt="2021-04-06T04:57:05.858" v="7454"/>
            <ac:spMkLst>
              <pc:docMk/>
              <pc:sldMasterMk cId="2679699397" sldId="2147483726"/>
              <pc:sldLayoutMk cId="276526266" sldId="2147483727"/>
              <ac:spMk id="6" creationId="{E1CF89EF-4D84-4429-8963-5A657CD11C15}"/>
            </ac:spMkLst>
          </pc:spChg>
        </pc:sldLayoutChg>
        <pc:sldLayoutChg chg="modSp mod">
          <pc:chgData name="Khooi Xin Zhe" userId="d89ca882-6778-4dd3-bf8b-29c633e5f194" providerId="ADAL" clId="{0C04CFCF-7C36-4C3D-AC3F-8B8D47DA4228}" dt="2021-04-06T04:57:02.971" v="7453"/>
          <pc:sldLayoutMkLst>
            <pc:docMk/>
            <pc:sldMasterMk cId="2679699397" sldId="2147483726"/>
            <pc:sldLayoutMk cId="3009858680" sldId="2147483728"/>
          </pc:sldLayoutMkLst>
          <pc:spChg chg="mod">
            <ac:chgData name="Khooi Xin Zhe" userId="d89ca882-6778-4dd3-bf8b-29c633e5f194" providerId="ADAL" clId="{0C04CFCF-7C36-4C3D-AC3F-8B8D47DA4228}" dt="2021-04-06T04:57:02.971" v="7453"/>
            <ac:spMkLst>
              <pc:docMk/>
              <pc:sldMasterMk cId="2679699397" sldId="2147483726"/>
              <pc:sldLayoutMk cId="3009858680" sldId="2147483728"/>
              <ac:spMk id="6" creationId="{D4536CC8-F3A8-4B5B-BCA8-CA14D6E24D17}"/>
            </ac:spMkLst>
          </pc:spChg>
        </pc:sldLayoutChg>
        <pc:sldLayoutChg chg="modSp mod">
          <pc:chgData name="Khooi Xin Zhe" userId="d89ca882-6778-4dd3-bf8b-29c633e5f194" providerId="ADAL" clId="{0C04CFCF-7C36-4C3D-AC3F-8B8D47DA4228}" dt="2021-04-06T04:56:58.524" v="7452" actId="20577"/>
          <pc:sldLayoutMkLst>
            <pc:docMk/>
            <pc:sldMasterMk cId="2679699397" sldId="2147483726"/>
            <pc:sldLayoutMk cId="2681632979" sldId="2147483729"/>
          </pc:sldLayoutMkLst>
          <pc:spChg chg="mod">
            <ac:chgData name="Khooi Xin Zhe" userId="d89ca882-6778-4dd3-bf8b-29c633e5f194" providerId="ADAL" clId="{0C04CFCF-7C36-4C3D-AC3F-8B8D47DA4228}" dt="2021-04-06T04:56:58.524" v="7452" actId="20577"/>
            <ac:spMkLst>
              <pc:docMk/>
              <pc:sldMasterMk cId="2679699397" sldId="2147483726"/>
              <pc:sldLayoutMk cId="2681632979" sldId="2147483729"/>
              <ac:spMk id="6" creationId="{132F22EA-3D99-418E-8D65-1CABC01164F8}"/>
            </ac:spMkLst>
          </pc:spChg>
        </pc:sldLayoutChg>
        <pc:sldLayoutChg chg="modSp mod">
          <pc:chgData name="Khooi Xin Zhe" userId="d89ca882-6778-4dd3-bf8b-29c633e5f194" providerId="ADAL" clId="{0C04CFCF-7C36-4C3D-AC3F-8B8D47DA4228}" dt="2021-04-06T04:56:56.033" v="7450" actId="20577"/>
          <pc:sldLayoutMkLst>
            <pc:docMk/>
            <pc:sldMasterMk cId="2679699397" sldId="2147483726"/>
            <pc:sldLayoutMk cId="3435439688" sldId="2147483730"/>
          </pc:sldLayoutMkLst>
          <pc:spChg chg="mod">
            <ac:chgData name="Khooi Xin Zhe" userId="d89ca882-6778-4dd3-bf8b-29c633e5f194" providerId="ADAL" clId="{0C04CFCF-7C36-4C3D-AC3F-8B8D47DA4228}" dt="2021-04-06T04:56:56.033" v="7450" actId="20577"/>
            <ac:spMkLst>
              <pc:docMk/>
              <pc:sldMasterMk cId="2679699397" sldId="2147483726"/>
              <pc:sldLayoutMk cId="3435439688" sldId="2147483730"/>
              <ac:spMk id="7" creationId="{25D4714D-3806-41BC-B9E6-C7723C2AC50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90D50-6F1F-4C82-B712-7E7E08041335}" type="datetimeFigureOut">
              <a:rPr lang="en-SG" smtClean="0"/>
              <a:t>19/4/2021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C6B55-B821-4AB0-B957-E5EFE004FA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30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dide-project/pyodid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Adapt Source §2, §3 and §4 to </a:t>
            </a:r>
            <a:r>
              <a:rPr lang="en-US" dirty="0" err="1"/>
              <a:t>SICPy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C6B55-B821-4AB0-B957-E5EFE004FA1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2600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C6B55-B821-4AB0-B957-E5EFE004FA10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51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C6B55-B821-4AB0-B957-E5EFE004FA10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109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https://docs.python.org/3/library/ast.html</a:t>
            </a:r>
          </a:p>
          <a:p>
            <a:endParaRPr lang="en-SG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The Zephyr Abstract Syntax Description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Lanuguage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(ASDL) is a language designed to describe the tree-like data structures in compilers. Its main goal is to provide a method for compiler components written in different languages to interoperate. ASDL makes it easier for applications written in a variety of programming languages to communicate complex recursive data structures.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C6B55-B821-4AB0-B957-E5EFE004FA1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0661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issues:</a:t>
            </a:r>
          </a:p>
          <a:p>
            <a:pPr marL="228600" indent="-228600">
              <a:buAutoNum type="arabicPeriod"/>
            </a:pPr>
            <a:r>
              <a:rPr lang="en-US" dirty="0"/>
              <a:t>https://github.com/antlr/grammars-v4/issues/1061</a:t>
            </a:r>
          </a:p>
          <a:p>
            <a:pPr marL="228600" indent="-228600">
              <a:buAutoNum type="arabicPeriod"/>
            </a:pPr>
            <a:r>
              <a:rPr lang="en-MY" dirty="0"/>
              <a:t>https://github.com/antlr/grammars-v4/issues/1073</a:t>
            </a:r>
            <a:endParaRPr lang="en-US" dirty="0"/>
          </a:p>
          <a:p>
            <a:pPr marL="228600" indent="-228600">
              <a:buAutoNum type="arabicPeriod"/>
            </a:pPr>
            <a:r>
              <a:rPr lang="en-MY" dirty="0"/>
              <a:t>https://github.com/antlr/grammars-v4/issues/1078</a:t>
            </a:r>
            <a:endParaRPr lang="en-US" dirty="0"/>
          </a:p>
          <a:p>
            <a:pPr marL="228600" indent="-228600">
              <a:buAutoNum type="arabicPeriod"/>
            </a:pPr>
            <a:r>
              <a:rPr lang="en-MY" dirty="0"/>
              <a:t>https://github.com/antlr/grammars-v4/issues/1646</a:t>
            </a:r>
            <a:endParaRPr lang="en-US" dirty="0"/>
          </a:p>
          <a:p>
            <a:pPr marL="228600" indent="-228600">
              <a:buAutoNum type="arabicPeriod"/>
            </a:pPr>
            <a:r>
              <a:rPr lang="en-MY" dirty="0"/>
              <a:t>https://github.com/antlr/grammars-v4/issues/1801</a:t>
            </a:r>
            <a:endParaRPr lang="en-US" dirty="0"/>
          </a:p>
          <a:p>
            <a:pPr marL="228600" indent="-228600">
              <a:buAutoNum type="arabicPeriod"/>
            </a:pPr>
            <a:r>
              <a:rPr lang="en-MY" dirty="0"/>
              <a:t>https://github.com/antlr/grammars-v4/issues/1352</a:t>
            </a:r>
            <a:endParaRPr lang="en-US" dirty="0"/>
          </a:p>
          <a:p>
            <a:pPr marL="228600" indent="-228600">
              <a:buAutoNum type="arabicPeriod"/>
            </a:pPr>
            <a:r>
              <a:rPr lang="en-MY" dirty="0"/>
              <a:t>https://github.com/antlr/grammars-v4/issues/1086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C6B55-B821-4AB0-B957-E5EFE004FA1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3131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issues:</a:t>
            </a:r>
          </a:p>
          <a:p>
            <a:pPr marL="228600" indent="-228600">
              <a:buAutoNum type="arabicPeriod"/>
            </a:pPr>
            <a:r>
              <a:rPr lang="en-US" dirty="0"/>
              <a:t>https://github.com/antlr/grammars-v4/issues/1061</a:t>
            </a:r>
          </a:p>
          <a:p>
            <a:pPr marL="228600" indent="-228600">
              <a:buAutoNum type="arabicPeriod"/>
            </a:pPr>
            <a:r>
              <a:rPr lang="en-MY" dirty="0"/>
              <a:t>https://github.com/antlr/grammars-v4/issues/1073</a:t>
            </a:r>
            <a:endParaRPr lang="en-US" dirty="0"/>
          </a:p>
          <a:p>
            <a:pPr marL="228600" indent="-228600">
              <a:buAutoNum type="arabicPeriod"/>
            </a:pPr>
            <a:r>
              <a:rPr lang="en-MY" dirty="0"/>
              <a:t>https://github.com/antlr/grammars-v4/issues/1078</a:t>
            </a:r>
            <a:endParaRPr lang="en-US" dirty="0"/>
          </a:p>
          <a:p>
            <a:pPr marL="228600" indent="-228600">
              <a:buAutoNum type="arabicPeriod"/>
            </a:pPr>
            <a:r>
              <a:rPr lang="en-MY" dirty="0"/>
              <a:t>https://github.com/antlr/grammars-v4/issues/1646</a:t>
            </a:r>
            <a:endParaRPr lang="en-US" dirty="0"/>
          </a:p>
          <a:p>
            <a:pPr marL="228600" indent="-228600">
              <a:buAutoNum type="arabicPeriod"/>
            </a:pPr>
            <a:r>
              <a:rPr lang="en-MY" dirty="0"/>
              <a:t>https://github.com/antlr/grammars-v4/issues/1801</a:t>
            </a:r>
            <a:endParaRPr lang="en-US" dirty="0"/>
          </a:p>
          <a:p>
            <a:pPr marL="228600" indent="-228600">
              <a:buAutoNum type="arabicPeriod"/>
            </a:pPr>
            <a:r>
              <a:rPr lang="en-MY" dirty="0"/>
              <a:t>https://github.com/antlr/grammars-v4/issues/1352</a:t>
            </a:r>
            <a:endParaRPr lang="en-US" dirty="0"/>
          </a:p>
          <a:p>
            <a:pPr marL="228600" indent="-228600">
              <a:buAutoNum type="arabicPeriod"/>
            </a:pPr>
            <a:r>
              <a:rPr lang="en-MY" dirty="0"/>
              <a:t>https://github.com/antlr/grammars-v4/issues/1086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C6B55-B821-4AB0-B957-E5EFE004FA1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954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https://hacks.mozilla.org/2019/04/pyodide-bringing-the-scientific-python-stack-to-the-browser/</a:t>
            </a:r>
          </a:p>
          <a:p>
            <a:pPr algn="l"/>
            <a:r>
              <a:rPr lang="en-US" b="0" i="0" dirty="0" err="1">
                <a:solidFill>
                  <a:srgbClr val="005CA5"/>
                </a:solidFill>
                <a:effectLst/>
                <a:latin typeface="Open Sans"/>
                <a:hlinkClick r:id="rId3"/>
              </a:rPr>
              <a:t>Pyodide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 is an experimental project from Mozilla to create a full Python data science stack that runs entirely in the browser.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C6B55-B821-4AB0-B957-E5EFE004FA1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42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TODO: Draw diagram to show the execution flow from frontend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C6B55-B821-4AB0-B957-E5EFE004FA10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57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C6B55-B821-4AB0-B957-E5EFE004FA1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381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TODO: Animations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C6B55-B821-4AB0-B957-E5EFE004FA10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89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C6B55-B821-4AB0-B957-E5EFE004FA10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03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B948-30B3-44DA-88FC-38DA10215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CEA33-34C2-4EF0-8642-D79C43875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8AC5-753D-4384-94E5-292B9DAB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7905-90F5-40C6-B6EC-7DF794B59A3E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1D9F-3169-447A-AAB3-7D1F4021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F89EF-4D84-4429-8963-5A657CD1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r>
              <a:rPr lang="en-US" dirty="0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27652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8210-52F1-4F1F-B8BA-05C06844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40C9C-C0F4-4E54-A090-A0F786154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E1FFF-3F20-4A74-ABFB-B8D6D3D6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74B9-CB4B-4D6A-A2E7-2D72A5934659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21324-6F9E-4CF7-93F3-F015C1C1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C603-91AF-4E80-AE9E-7D7B2348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6F5B4-2A9B-49B2-B4A4-E41B4470B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8B822-258D-452F-BF9A-8586EAD3A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76EE-860C-4F0A-A9FD-2248C2FE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4543-AF34-443A-BE04-BD8E8F1C1ADE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C2AD-D939-4A4F-AF46-7A15589B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9439-452A-46A8-AB46-130649DC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FFE9-49BF-46CF-8C22-8FC8C23A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77C7A-3203-49E3-A8E0-6FAF069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7DEF-ED45-4AF1-BC8D-AC7EE520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A871-3C66-4769-901A-7A85F6509510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66999-A1EC-4C37-B3E0-0E252CBA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6CC8-F3A8-4B5B-BCA8-CA14D6E2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r>
              <a:rPr lang="en-US" dirty="0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300985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EBD-7F0B-4856-AC4F-4F74E008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16C6-1847-485E-8001-8D41E551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2D1C2-2780-4EC1-85C3-14D6FE59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9CE5-877F-4725-BAFF-6937533F9661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5F1F-5F5E-4E5B-BCC8-6F84B564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22EA-3D99-418E-8D65-1CABC011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r>
              <a:rPr lang="en-US" dirty="0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26816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DACF-B764-4383-932B-4E8E48E2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61998-90E1-4694-BD97-DC66BD4D9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6D216-971E-4D97-9533-12D815CCE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564FD-7E47-44BA-A2C7-F35BF56B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B47A-1CAA-45CE-9C91-B15674C023EA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3819B-3258-4CC6-B734-C28D50A3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4714D-3806-41BC-B9E6-C7723C2A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r>
              <a:rPr lang="en-US" dirty="0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343543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5C8C-E197-4928-80B7-043EFBB8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98407-19D1-41A4-8B7D-0488AB90C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2B1BD-0425-4E42-B06D-4C55296F9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7CFAC-E92C-4ACE-AF81-651B694FE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1FE92-4CF1-4CAD-9C08-38A9EC9BF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10333-F51B-4C3E-A2D0-BAB3811A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44C6-4960-4A74-8FB7-7D8344AAAABB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12CA5-1C97-415B-A820-B484E0A3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47E7A-1B47-49B5-85DD-4B9F0E21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A51A-BEC9-41CD-841A-16F9904C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4811F-BE24-4837-870F-35A4CAEA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C8B0-D5BB-4D1C-9CFD-6C15F4EEACBC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79833-DDE9-4EB1-ACDA-3C6667D5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2B99B-A9D4-42AF-B5A4-2A278665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75A46-7F74-4692-A7AE-52AEDCE0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9019-8BD6-4175-B2D6-9807BB48515F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96811-8879-4F79-ACB5-F7C27C4F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BE9AF-D4E9-4F04-AE3C-5C83E424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251-2A1D-4BEE-874E-8A55CC03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F3BC-0E7D-4B48-ADCF-B905920F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30569-E668-4787-8020-A98A2669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13F39-118F-49BC-90A0-B4E8B7BD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B246-5F08-4E2A-BFBB-0F8FC6D1297A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DE2B4-EE19-453C-9CFB-6C48858B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2D888-227F-4187-BF09-4BF43DA0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DAA6-10E0-4C1E-A112-ED6451A0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3CDB7-82EC-48A1-B834-F87044EB7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81A13-4A3B-4B4F-8252-64A27EE4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19D9D-A584-46AE-B03A-F3BED64D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CFED-9C50-4D80-BECD-56D5DBF07FDE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F03CD-1B6E-4BF3-B09B-C26C95CC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ECF02-CB37-4CF6-9D7E-9EE6ACBB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3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6F590-AAF4-41F5-9E1D-1494A00A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B847-81F5-4390-9C32-D826B2139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EA4DD-E5FD-438E-93E8-C71BF17B9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3DD4-65D1-4985-B776-B56E7F71958D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1507-5E55-4104-85E9-C47E43A5C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DB87-37C1-4580-8F7D-AF786D697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r>
              <a:rPr lang="en-US" dirty="0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267969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khooixz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khooixz@comp.nus.edu.s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omp.nus.edu.sg/~khooix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9C4E916-4E15-4C36-B0DF-422F4FFF7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err="1"/>
              <a:t>SICPy</a:t>
            </a:r>
            <a:endParaRPr lang="en-MY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08387E0-8319-4819-9828-ACA14CA60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i="1" dirty="0"/>
              <a:t>Khooi Xin Zhe - </a:t>
            </a:r>
            <a:r>
              <a:rPr lang="en-SG" i="1" dirty="0"/>
              <a:t>A0228307H</a:t>
            </a:r>
            <a:br>
              <a:rPr lang="en-MY" i="1" dirty="0"/>
            </a:br>
            <a:r>
              <a:rPr lang="en-MY" i="1" dirty="0"/>
              <a:t>Ang Jun </a:t>
            </a:r>
            <a:r>
              <a:rPr lang="en-MY" i="1" dirty="0" err="1"/>
              <a:t>Jie</a:t>
            </a:r>
            <a:r>
              <a:rPr lang="en-MY" i="1" dirty="0"/>
              <a:t> - </a:t>
            </a:r>
            <a:r>
              <a:rPr lang="en-SG" i="1" dirty="0"/>
              <a:t>A0228577N</a:t>
            </a:r>
            <a:endParaRPr lang="en-MY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F539D9-30A0-432B-99F5-C5D8EC47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0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8F44-5363-4EEB-8ABB-D2943DF4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Python Backend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21B3-8B02-4F5A-A33D-40314B3D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Plethora of options available: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Skulpt.js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Pypy.js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Brython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Pyodide.js</a:t>
            </a:r>
          </a:p>
          <a:p>
            <a:r>
              <a:rPr lang="en-US" dirty="0"/>
              <a:t>Selection criteria: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Fast (Web Assembly-based)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Well documented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Actively supported project (most recent commit – two days ago)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Recent Python version used (Python 3.8)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Extensibility (support for third party packages)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1842A-5878-4A39-8050-13D3B593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1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BB6A-F145-4B55-8B68-E7AEE716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E18975-A08E-47B8-9C06-FBDEC027C7F5}"/>
              </a:ext>
            </a:extLst>
          </p:cNvPr>
          <p:cNvSpPr/>
          <p:nvPr/>
        </p:nvSpPr>
        <p:spPr>
          <a:xfrm>
            <a:off x="3567414" y="1938097"/>
            <a:ext cx="5057172" cy="487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x-frontend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E86ED6-CFCD-4FEC-BE0B-7E24542DD4B8}"/>
              </a:ext>
            </a:extLst>
          </p:cNvPr>
          <p:cNvSpPr/>
          <p:nvPr/>
        </p:nvSpPr>
        <p:spPr>
          <a:xfrm>
            <a:off x="4247445" y="2675907"/>
            <a:ext cx="3697110" cy="487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x-slang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B7A30E-7489-4E48-A9B6-36C286F3A836}"/>
              </a:ext>
            </a:extLst>
          </p:cNvPr>
          <p:cNvSpPr/>
          <p:nvPr/>
        </p:nvSpPr>
        <p:spPr>
          <a:xfrm>
            <a:off x="4247445" y="3413715"/>
            <a:ext cx="3697110" cy="48784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cs typeface="Calibri"/>
              </a:rPr>
              <a:t>Syntax Analysis </a:t>
            </a:r>
            <a:br>
              <a:rPr lang="en-US" sz="1400" dirty="0">
                <a:cs typeface="Calibri"/>
              </a:rPr>
            </a:br>
            <a:r>
              <a:rPr lang="en-US" sz="1400" dirty="0">
                <a:cs typeface="Calibri"/>
              </a:rPr>
              <a:t>ANTLR4*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BF55BB-C521-4C6A-AB69-24BD3C8902C9}"/>
              </a:ext>
            </a:extLst>
          </p:cNvPr>
          <p:cNvSpPr/>
          <p:nvPr/>
        </p:nvSpPr>
        <p:spPr>
          <a:xfrm>
            <a:off x="4247445" y="4142788"/>
            <a:ext cx="3697110" cy="487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cs typeface="Calibri"/>
              </a:rPr>
              <a:t>AST Generation</a:t>
            </a:r>
            <a:br>
              <a:rPr lang="en-US" sz="1400" dirty="0">
                <a:cs typeface="Calibri"/>
              </a:rPr>
            </a:br>
            <a:r>
              <a:rPr lang="en-US" sz="1400" dirty="0">
                <a:cs typeface="Calibri"/>
              </a:rPr>
              <a:t>Python AST - ASDL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2AC108-164C-46C4-9C26-813E1CB0B7E5}"/>
              </a:ext>
            </a:extLst>
          </p:cNvPr>
          <p:cNvSpPr/>
          <p:nvPr/>
        </p:nvSpPr>
        <p:spPr>
          <a:xfrm>
            <a:off x="4247445" y="4913189"/>
            <a:ext cx="3697110" cy="487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400" b="1" dirty="0"/>
              <a:t>Syntax Restriction</a:t>
            </a:r>
            <a:br>
              <a:rPr lang="en-SG" sz="1400" dirty="0"/>
            </a:br>
            <a:r>
              <a:rPr lang="en-SG" sz="1400" dirty="0" err="1"/>
              <a:t>parser_python.ts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62673E-A67B-4AF7-92F0-17FEF8C9B847}"/>
              </a:ext>
            </a:extLst>
          </p:cNvPr>
          <p:cNvSpPr/>
          <p:nvPr/>
        </p:nvSpPr>
        <p:spPr>
          <a:xfrm>
            <a:off x="4247445" y="5683590"/>
            <a:ext cx="3697110" cy="487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Pyodide.js</a:t>
            </a:r>
            <a:endParaRPr lang="en-US" dirty="0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A8A855D7-805F-44C7-936B-3DB32532F0B6}"/>
              </a:ext>
            </a:extLst>
          </p:cNvPr>
          <p:cNvSpPr/>
          <p:nvPr/>
        </p:nvSpPr>
        <p:spPr>
          <a:xfrm>
            <a:off x="1582782" y="1875607"/>
            <a:ext cx="1431269" cy="6128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code input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BA6B0C8F-041B-4B77-A7E9-B3AC9F684F70}"/>
              </a:ext>
            </a:extLst>
          </p:cNvPr>
          <p:cNvSpPr/>
          <p:nvPr/>
        </p:nvSpPr>
        <p:spPr>
          <a:xfrm>
            <a:off x="9177949" y="1875606"/>
            <a:ext cx="1431269" cy="6128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results</a:t>
            </a:r>
          </a:p>
          <a:p>
            <a:pPr algn="ctr"/>
            <a:r>
              <a:rPr lang="en-US" dirty="0">
                <a:cs typeface="Calibri"/>
              </a:rPr>
              <a:t>output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0116F2-4402-4E93-815A-27167F52356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2425938"/>
            <a:ext cx="0" cy="24996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A27EAF-B413-414D-9AF1-15C8EFC1B05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3163748"/>
            <a:ext cx="0" cy="2499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A99500-397A-4607-A7A8-687136E79A5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3901556"/>
            <a:ext cx="0" cy="24123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98A594-0553-4B4B-9F56-2AC74AAA83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4630629"/>
            <a:ext cx="0" cy="28256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FC108E-F4B8-4381-A5F6-C4BE8FFB342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6000" y="5401030"/>
            <a:ext cx="0" cy="28256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808D77-C56F-4B9A-9FAB-A3DBB0F8D72C}"/>
              </a:ext>
            </a:extLst>
          </p:cNvPr>
          <p:cNvCxnSpPr>
            <a:stCxn id="11" idx="5"/>
            <a:endCxn id="4" idx="1"/>
          </p:cNvCxnSpPr>
          <p:nvPr/>
        </p:nvCxnSpPr>
        <p:spPr>
          <a:xfrm flipV="1">
            <a:off x="2870924" y="2182018"/>
            <a:ext cx="696490" cy="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AD2C484-04DF-4D5F-AB63-0412FCC938A7}"/>
              </a:ext>
            </a:extLst>
          </p:cNvPr>
          <p:cNvCxnSpPr>
            <a:stCxn id="10" idx="3"/>
          </p:cNvCxnSpPr>
          <p:nvPr/>
        </p:nvCxnSpPr>
        <p:spPr>
          <a:xfrm flipV="1">
            <a:off x="7944555" y="2425938"/>
            <a:ext cx="368479" cy="3501573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18012F-1949-400F-88F4-5E6C86B221FF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8624586" y="2182018"/>
            <a:ext cx="696490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4A5976D-757C-4E61-93B2-35B9FD9D7626}"/>
              </a:ext>
            </a:extLst>
          </p:cNvPr>
          <p:cNvSpPr txBox="1"/>
          <p:nvPr/>
        </p:nvSpPr>
        <p:spPr>
          <a:xfrm>
            <a:off x="838200" y="6230937"/>
            <a:ext cx="1051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* Currently disabled and bypassed.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8C242955-DD49-430E-957A-C6F5EC22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r>
              <a:rPr lang="en-US" dirty="0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47089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4D8A-3B96-4E5F-B589-38226F82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SICPy</a:t>
            </a:r>
            <a:r>
              <a:rPr lang="en-US" dirty="0"/>
              <a:t> Sublanguages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C1AE-C905-4B3F-9B09-0A29E1CE87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SICPy</a:t>
            </a:r>
            <a:r>
              <a:rPr lang="en-US" dirty="0"/>
              <a:t> §0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arithmetic &amp; </a:t>
            </a:r>
            <a:r>
              <a:rPr lang="en-US" dirty="0" err="1"/>
              <a:t>boolean</a:t>
            </a:r>
            <a:r>
              <a:rPr lang="en-US" dirty="0"/>
              <a:t> expressions</a:t>
            </a:r>
          </a:p>
          <a:p>
            <a:r>
              <a:rPr lang="en-US" dirty="0" err="1"/>
              <a:t>SICPy</a:t>
            </a:r>
            <a:r>
              <a:rPr lang="en-US" dirty="0"/>
              <a:t> §1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condition expressions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import statements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function declarations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function calls/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declaration/ assignments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return statements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if-else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A6771-7EF9-41E4-BCCE-862AF30A5D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SICPy</a:t>
            </a:r>
            <a:r>
              <a:rPr lang="en-US" dirty="0"/>
              <a:t> §2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lists </a:t>
            </a:r>
          </a:p>
          <a:p>
            <a:r>
              <a:rPr lang="en-US" dirty="0" err="1"/>
              <a:t>SICPy</a:t>
            </a:r>
            <a:r>
              <a:rPr lang="en-US" dirty="0"/>
              <a:t> §3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loops (i.e., for, while)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continue, break, pass statements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list comprehension</a:t>
            </a:r>
          </a:p>
          <a:p>
            <a:r>
              <a:rPr lang="en-US" dirty="0" err="1"/>
              <a:t>SICPy</a:t>
            </a:r>
            <a:r>
              <a:rPr lang="en-US" dirty="0"/>
              <a:t> §4*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dictionaries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tuples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exception handling</a:t>
            </a:r>
          </a:p>
          <a:p>
            <a:pPr lvl="1"/>
            <a:endParaRPr lang="en-US" dirty="0"/>
          </a:p>
          <a:p>
            <a:endParaRPr lang="en-SG" dirty="0"/>
          </a:p>
          <a:p>
            <a:pPr lvl="1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508C7-1FC2-4A78-B29E-C84E24A393BB}"/>
              </a:ext>
            </a:extLst>
          </p:cNvPr>
          <p:cNvSpPr txBox="1"/>
          <p:nvPr/>
        </p:nvSpPr>
        <p:spPr>
          <a:xfrm>
            <a:off x="838200" y="6311900"/>
            <a:ext cx="7938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 </a:t>
            </a:r>
            <a:r>
              <a:rPr lang="en-US" sz="1400" i="1" dirty="0" err="1"/>
              <a:t>SICPy</a:t>
            </a:r>
            <a:r>
              <a:rPr lang="en-US" sz="1400" i="1" dirty="0"/>
              <a:t> §4 contains additions on top of Source §4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F122-65F7-4310-B68A-C2F9AFE9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2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53A3-D2C3-496E-8C2F-235B3C0F0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1800" dirty="0"/>
              <a:t>and </a:t>
            </a:r>
            <a:r>
              <a:rPr lang="en-US" sz="18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“evaluator” walkthrough</a:t>
            </a:r>
            <a:r>
              <a:rPr lang="en-US" sz="1800" dirty="0"/>
              <a:t> syntax analyzer walkthrough</a:t>
            </a:r>
            <a:br>
              <a:rPr lang="en-US" dirty="0"/>
            </a:br>
            <a:endParaRPr lang="en-SG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988AB-337B-4EE0-986B-8E0C1738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r>
              <a:rPr lang="en-US"/>
              <a:t> / 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FCCE-C156-451B-BD4D-FF74EE1467CD}"/>
              </a:ext>
            </a:extLst>
          </p:cNvPr>
          <p:cNvSpPr txBox="1"/>
          <p:nvPr/>
        </p:nvSpPr>
        <p:spPr>
          <a:xfrm>
            <a:off x="3886200" y="70072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Try </a:t>
            </a:r>
            <a:r>
              <a:rPr lang="en-US" sz="1800" dirty="0" err="1"/>
              <a:t>SICPy</a:t>
            </a:r>
            <a:r>
              <a:rPr lang="en-US" sz="1800" dirty="0"/>
              <a:t> Academy via </a:t>
            </a:r>
            <a:r>
              <a:rPr lang="en-US" sz="1800" dirty="0">
                <a:hlinkClick r:id="rId2"/>
              </a:rPr>
              <a:t>https://www.comp.nus.edu.sg/~khooixz/</a:t>
            </a:r>
            <a:r>
              <a:rPr lang="en-US" sz="1800" dirty="0"/>
              <a:t> (HTML redirect)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03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E166-1821-451D-B362-C970EBB3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D62F6-A76A-4772-930A-FFA7AE29A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deliver?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A8060-C6B7-42F7-90FC-9BE7BC03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6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7A74-FD53-4925-A785-92E03BFF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90B2-F2FF-4AEA-AF3E-F0B01DE757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on Deliverables: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Series of sublanguages of Python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Source §1 to </a:t>
            </a:r>
            <a:r>
              <a:rPr lang="en-US" dirty="0" err="1"/>
              <a:t>SICPy</a:t>
            </a:r>
            <a:r>
              <a:rPr lang="en-US" dirty="0"/>
              <a:t> (baseline goal)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Source §2 - 4 to </a:t>
            </a:r>
            <a:r>
              <a:rPr lang="en-US" dirty="0" err="1"/>
              <a:t>SICPy</a:t>
            </a:r>
            <a:r>
              <a:rPr lang="en-US" dirty="0"/>
              <a:t> (reach goal)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Playground for </a:t>
            </a:r>
            <a:r>
              <a:rPr lang="en-US" dirty="0" err="1"/>
              <a:t>SICPy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Linting functionalities (reach goal)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3A91D-9ADC-4F2D-B857-AA09EA1BCF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have delivered: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SICPy</a:t>
            </a:r>
            <a:r>
              <a:rPr lang="en-US" dirty="0"/>
              <a:t> §0 –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 err="1"/>
              <a:t>SICPy</a:t>
            </a:r>
            <a:r>
              <a:rPr lang="en-SG" dirty="0"/>
              <a:t> Academy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SG" dirty="0"/>
              <a:t>w/ basic autocompletion, syntax highlighting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Updated and revised ANTLR4 Python3 grammar from 3.6 to 3.8*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CA5188AB-08E3-45D9-BDB8-4737A39F6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7" y="2244436"/>
            <a:ext cx="422721" cy="479564"/>
          </a:xfrm>
          <a:prstGeom prst="rect">
            <a:avLst/>
          </a:prstGeom>
        </p:spPr>
      </p:pic>
      <p:pic>
        <p:nvPicPr>
          <p:cNvPr id="10" name="Picture 9" descr="Shape, arrow&#10;&#10;Description automatically generated">
            <a:extLst>
              <a:ext uri="{FF2B5EF4-FFF2-40B4-BE49-F238E27FC236}">
                <a16:creationId xmlns:a16="http://schemas.microsoft.com/office/drawing/2014/main" id="{0E4626E7-6310-40F2-94BA-D7A4C373A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7" y="3262745"/>
            <a:ext cx="422721" cy="479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AADEF6-3B87-4D28-8E11-550C610D2511}"/>
              </a:ext>
            </a:extLst>
          </p:cNvPr>
          <p:cNvSpPr txBox="1"/>
          <p:nvPr/>
        </p:nvSpPr>
        <p:spPr>
          <a:xfrm>
            <a:off x="838200" y="5892581"/>
            <a:ext cx="9050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*While we failed to patch the Python3 grammar for ANTLR4, we did revise the grammar to reflect the changes for Python 3.8 during the process.</a:t>
            </a:r>
            <a:endParaRPr lang="en-MY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54E7F-C943-4C42-B9DC-2B68A917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5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E166-1821-451D-B362-C970EBB3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D62F6-A76A-4772-930A-FFA7AE29A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else can be done?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FFBBC-42A5-4F7D-8281-2F1306EF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4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2F50-AC38-4587-A7D1-19CBB7E8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6347-8AC3-489D-985C-6F2FECA4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Wrapping Pyodide.js in web workers</a:t>
            </a:r>
          </a:p>
          <a:p>
            <a:pPr lvl="1"/>
            <a:r>
              <a:rPr lang="en-US" dirty="0"/>
              <a:t>Frees up the main thread during program execution</a:t>
            </a:r>
          </a:p>
          <a:p>
            <a:pPr lvl="1"/>
            <a:r>
              <a:rPr lang="en-SG" dirty="0"/>
              <a:t>Control program execution time</a:t>
            </a:r>
          </a:p>
          <a:p>
            <a:r>
              <a:rPr lang="en-SG" dirty="0"/>
              <a:t>Sublanguage-specific linting functionalities</a:t>
            </a:r>
          </a:p>
          <a:p>
            <a:pPr lvl="1"/>
            <a:r>
              <a:rPr lang="en-SG" dirty="0"/>
              <a:t>Only highlight valid syntaxes given the sublanguage</a:t>
            </a:r>
          </a:p>
          <a:p>
            <a:pPr lvl="1"/>
            <a:r>
              <a:rPr lang="en-SG" dirty="0"/>
              <a:t>More robust autocompletion supporting dynamic imports (e.g., import math)</a:t>
            </a:r>
          </a:p>
          <a:p>
            <a:r>
              <a:rPr lang="en-SG" dirty="0"/>
              <a:t>Improving error messaging to better fit with the context of the sublanguage </a:t>
            </a:r>
          </a:p>
          <a:p>
            <a:r>
              <a:rPr lang="en-SG" dirty="0"/>
              <a:t>Further investigate ANTLR4 grammar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9300C-A6DF-42BF-8C1D-9D999880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8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E166-1821-451D-B362-C970EBB3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 Recap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D62F6-A76A-4772-930A-FFA7AE29A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 project has been?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667C3-B312-48F3-8DF5-D215DD0E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0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9FA4-6AE6-4713-98DD-9CC35773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 Recap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62BB-B369-425B-B717-66E6B504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time working with web-related projects</a:t>
            </a:r>
          </a:p>
          <a:p>
            <a:pPr lvl="1"/>
            <a:r>
              <a:rPr lang="en-US" dirty="0"/>
              <a:t>Unfamiliar with various tools used in x-slang, x-frontend</a:t>
            </a:r>
          </a:p>
          <a:p>
            <a:r>
              <a:rPr lang="en-US" dirty="0"/>
              <a:t>ANTLR4 – source of surprises</a:t>
            </a:r>
          </a:p>
          <a:p>
            <a:pPr lvl="1"/>
            <a:r>
              <a:rPr lang="en-US" dirty="0"/>
              <a:t>Code available on grammars-v4 may not work</a:t>
            </a:r>
          </a:p>
          <a:p>
            <a:pPr lvl="1"/>
            <a:r>
              <a:rPr lang="en-US" dirty="0"/>
              <a:t>Visitor vs Walkers?</a:t>
            </a:r>
          </a:p>
          <a:p>
            <a:r>
              <a:rPr lang="en-US" dirty="0"/>
              <a:t>Applied ideas from the lab assignments to perform syntax restrictions while walking through the AST </a:t>
            </a:r>
            <a:r>
              <a:rPr lang="en-US" strike="sngStrike" dirty="0"/>
              <a:t>like an “evaluator” </a:t>
            </a:r>
            <a:r>
              <a:rPr lang="en-US" dirty="0"/>
              <a:t>with a syntax analyzer.</a:t>
            </a:r>
            <a:endParaRPr lang="en-US" strike="sngStrike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D6ACC-A981-45FF-AF3E-564CDA7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3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16B9-AC3A-4473-A78C-E30EBD8D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AE20-8387-4029-8ED2-D124BA6F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Implementation &amp;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High-level overview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Custom </a:t>
            </a:r>
            <a:r>
              <a:rPr lang="en-US" dirty="0" err="1"/>
              <a:t>SICPy</a:t>
            </a:r>
            <a:r>
              <a:rPr lang="en-US" dirty="0"/>
              <a:t> parser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Pits &amp; falls of ANTLR4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Common Python backend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Execution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SICPy</a:t>
            </a:r>
            <a:r>
              <a:rPr lang="en-US" dirty="0"/>
              <a:t> sublanguages </a:t>
            </a:r>
          </a:p>
          <a:p>
            <a:r>
              <a:rPr lang="en-SG" dirty="0"/>
              <a:t>Demo</a:t>
            </a:r>
          </a:p>
          <a:p>
            <a:r>
              <a:rPr lang="en-SG" dirty="0"/>
              <a:t>Contributions</a:t>
            </a:r>
          </a:p>
          <a:p>
            <a:r>
              <a:rPr lang="en-SG" dirty="0"/>
              <a:t>Future Enhancements</a:t>
            </a:r>
          </a:p>
          <a:p>
            <a:r>
              <a:rPr lang="en-SG" dirty="0"/>
              <a:t>Journey Recap</a:t>
            </a:r>
          </a:p>
          <a:p>
            <a:r>
              <a:rPr lang="en-US" dirty="0"/>
              <a:t>Summary</a:t>
            </a:r>
            <a:endParaRPr lang="en-S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695084-E34A-4E0B-9BF7-3DD595D98983}"/>
              </a:ext>
            </a:extLst>
          </p:cNvPr>
          <p:cNvGrpSpPr/>
          <p:nvPr/>
        </p:nvGrpSpPr>
        <p:grpSpPr>
          <a:xfrm>
            <a:off x="8610600" y="2338629"/>
            <a:ext cx="1740253" cy="2180742"/>
            <a:chOff x="8542867" y="2709862"/>
            <a:chExt cx="1438275" cy="180232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C621864-0FC2-4319-948F-D01298AE0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2867" y="2709862"/>
              <a:ext cx="1438275" cy="143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B2788D-63AF-4517-A58B-3B7A7CBED3A7}"/>
                </a:ext>
              </a:extLst>
            </p:cNvPr>
            <p:cNvSpPr txBox="1"/>
            <p:nvPr/>
          </p:nvSpPr>
          <p:spPr>
            <a:xfrm flipH="1">
              <a:off x="8760212" y="4142858"/>
              <a:ext cx="1003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002060"/>
                  </a:solidFill>
                  <a:latin typeface="Script MT Bold" panose="03040602040607080904" pitchFamily="66" charset="0"/>
                  <a:ea typeface="STXingkai" panose="020B0503020204020204" pitchFamily="2" charset="-122"/>
                </a:rPr>
                <a:t>SICPy</a:t>
              </a:r>
              <a:endParaRPr lang="en-MY" b="1" dirty="0">
                <a:solidFill>
                  <a:srgbClr val="002060"/>
                </a:solidFill>
                <a:latin typeface="Script MT Bold" panose="03040602040607080904" pitchFamily="66" charset="0"/>
                <a:ea typeface="STXingkai" panose="020B0503020204020204" pitchFamily="2" charset="-122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1A7B-186B-4D43-A283-CAD2B414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57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E166-1821-451D-B362-C970EBB3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D62F6-A76A-4772-930A-FFA7AE29A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up!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E8510-C0F1-4596-91D8-2AEA67F7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9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7AC2-8077-42F3-8D98-09C2EC23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ED9A-EC15-4561-B131-81597388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SICPy</a:t>
            </a:r>
            <a:r>
              <a:rPr lang="en-US" dirty="0"/>
              <a:t> as an adaptation of Source</a:t>
            </a:r>
          </a:p>
          <a:p>
            <a:r>
              <a:rPr lang="en-US" dirty="0" err="1"/>
              <a:t>SICPy</a:t>
            </a:r>
            <a:r>
              <a:rPr lang="en-US" dirty="0"/>
              <a:t> Academy as a potential alternative for teaching Python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SG" dirty="0"/>
          </a:p>
          <a:p>
            <a:endParaRPr lang="en-SG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1E117C-9CAC-42D0-9F8F-95E5A0CC3556}"/>
              </a:ext>
            </a:extLst>
          </p:cNvPr>
          <p:cNvGrpSpPr/>
          <p:nvPr/>
        </p:nvGrpSpPr>
        <p:grpSpPr>
          <a:xfrm>
            <a:off x="1693352" y="3429000"/>
            <a:ext cx="8805296" cy="1200329"/>
            <a:chOff x="619260" y="3816628"/>
            <a:chExt cx="8805296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FA8526-D7BE-41E2-BC1B-6CAEBCACF492}"/>
                </a:ext>
              </a:extLst>
            </p:cNvPr>
            <p:cNvSpPr txBox="1"/>
            <p:nvPr/>
          </p:nvSpPr>
          <p:spPr>
            <a:xfrm>
              <a:off x="619260" y="3816628"/>
              <a:ext cx="88052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b="0" i="1" dirty="0">
                  <a:solidFill>
                    <a:srgbClr val="000000"/>
                  </a:solidFill>
                  <a:effectLst/>
                  <a:latin typeface="SharpGrotesk"/>
                </a:rPr>
                <a:t>“For someone who is not yet a programmer,  who wants to become a programmer, </a:t>
              </a:r>
              <a:br>
                <a:rPr lang="en-US" sz="2000" b="0" i="1" dirty="0">
                  <a:solidFill>
                    <a:srgbClr val="000000"/>
                  </a:solidFill>
                  <a:effectLst/>
                  <a:latin typeface="SharpGrotesk"/>
                </a:rPr>
              </a:br>
              <a:r>
                <a:rPr lang="en-US" sz="2000" b="0" i="1" dirty="0">
                  <a:solidFill>
                    <a:srgbClr val="000000"/>
                  </a:solidFill>
                  <a:effectLst/>
                  <a:latin typeface="SharpGrotesk"/>
                </a:rPr>
                <a:t>for those people Python is particularly easy to get.” </a:t>
              </a:r>
              <a:br>
                <a:rPr lang="en-US" sz="2000" b="0" i="1" dirty="0">
                  <a:solidFill>
                    <a:srgbClr val="000000"/>
                  </a:solidFill>
                  <a:effectLst/>
                  <a:latin typeface="SharpGrotesk"/>
                </a:rPr>
              </a:br>
              <a:endParaRPr lang="en-MY" sz="2000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37AFD5-4CFC-4C6F-80D4-B8D603156A8B}"/>
                </a:ext>
              </a:extLst>
            </p:cNvPr>
            <p:cNvSpPr txBox="1"/>
            <p:nvPr/>
          </p:nvSpPr>
          <p:spPr>
            <a:xfrm>
              <a:off x="2869007" y="4647625"/>
              <a:ext cx="65555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b="0" i="0" dirty="0">
                  <a:solidFill>
                    <a:srgbClr val="000000"/>
                  </a:solidFill>
                  <a:effectLst/>
                  <a:latin typeface="SharpGrotesk"/>
                </a:rPr>
                <a:t>– Guido van Rossum, creator of the Python programming language</a:t>
              </a:r>
              <a:endParaRPr lang="en-MY" dirty="0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6696C-D143-4103-8CAE-EB8021CA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16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53A3-D2C3-496E-8C2F-235B3C0F0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0038"/>
            <a:ext cx="9144000" cy="3714044"/>
          </a:xfrm>
        </p:spPr>
        <p:txBody>
          <a:bodyPr>
            <a:normAutofit/>
          </a:bodyPr>
          <a:lstStyle/>
          <a:p>
            <a:r>
              <a:rPr lang="en-US" dirty="0"/>
              <a:t>Q&amp;A</a:t>
            </a:r>
            <a:br>
              <a:rPr lang="en-US" dirty="0"/>
            </a:br>
            <a:br>
              <a:rPr lang="en-US" dirty="0"/>
            </a:br>
            <a:br>
              <a:rPr lang="en-US" sz="2000" dirty="0"/>
            </a:br>
            <a:r>
              <a:rPr lang="en-US" sz="2000" dirty="0"/>
              <a:t>Found some bugs? Please let us know! </a:t>
            </a:r>
            <a:br>
              <a:rPr lang="en-US" sz="2000" dirty="0"/>
            </a:br>
            <a:r>
              <a:rPr lang="en-US" sz="2000" dirty="0"/>
              <a:t>Mail to: </a:t>
            </a:r>
            <a:r>
              <a:rPr lang="en-US" sz="2000" dirty="0">
                <a:hlinkClick r:id="rId3"/>
              </a:rPr>
              <a:t>khooixz@comp.nus.edu.sg</a:t>
            </a:r>
            <a:r>
              <a:rPr lang="en-US" sz="2000" dirty="0"/>
              <a:t>.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r>
              <a:rPr lang="en-US" sz="2000" dirty="0"/>
              <a:t>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0407-9839-4620-9FC9-BEFD30E1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22</a:t>
            </a:fld>
            <a:r>
              <a:rPr lang="en-US"/>
              <a:t> / 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D3D4C-D1A2-4486-81F8-0E1E5C0DC032}"/>
              </a:ext>
            </a:extLst>
          </p:cNvPr>
          <p:cNvSpPr txBox="1"/>
          <p:nvPr/>
        </p:nvSpPr>
        <p:spPr>
          <a:xfrm>
            <a:off x="3886200" y="70894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Try </a:t>
            </a:r>
            <a:r>
              <a:rPr lang="en-US" sz="1800" dirty="0" err="1"/>
              <a:t>SICPy</a:t>
            </a:r>
            <a:r>
              <a:rPr lang="en-US" sz="1800" dirty="0"/>
              <a:t> Academy via </a:t>
            </a:r>
            <a:r>
              <a:rPr lang="en-US" sz="1800" dirty="0">
                <a:hlinkClick r:id="rId4"/>
              </a:rPr>
              <a:t>https://www.comp.nus.edu.sg/~khooixz/</a:t>
            </a:r>
            <a:r>
              <a:rPr lang="en-US" sz="1800" dirty="0"/>
              <a:t> (HTML redirect)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967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869B-21BF-40B4-824C-558C650A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F7DCA-6E4E-491B-9969-0F432051B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expect?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03BD3-AA94-4ADE-B449-9238E187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E951-8490-40B4-98F6-1F362C1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1036-2D55-4C0D-8B0E-2FB51C36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Series of sublanguages of Python – </a:t>
            </a:r>
            <a:r>
              <a:rPr lang="en-US" b="1" dirty="0" err="1"/>
              <a:t>SICPy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Playground for </a:t>
            </a:r>
            <a:r>
              <a:rPr lang="en-US" dirty="0" err="1"/>
              <a:t>SICPy</a:t>
            </a:r>
            <a:r>
              <a:rPr lang="en-US" dirty="0"/>
              <a:t> – </a:t>
            </a:r>
            <a:r>
              <a:rPr lang="en-US" b="1" dirty="0" err="1"/>
              <a:t>SICPy</a:t>
            </a:r>
            <a:r>
              <a:rPr lang="en-US" b="1" dirty="0"/>
              <a:t> Academy</a:t>
            </a:r>
          </a:p>
          <a:p>
            <a:r>
              <a:rPr lang="en-US" dirty="0"/>
              <a:t>Project Scope: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Adapt Source §1-4 to </a:t>
            </a:r>
            <a:r>
              <a:rPr lang="en-US" dirty="0" err="1"/>
              <a:t>SICPy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Linting functionalities (e.g., autocompletion/ syntax highlighting)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8CA8A-0539-45D6-8A04-765CF217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3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869B-21BF-40B4-824C-558C650A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Design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F7DCA-6E4E-491B-9969-0F432051B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have we come up with?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84484-F38B-41E5-A958-0149C00F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9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E951-8490-40B4-98F6-1F362C1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Overview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1036-2D55-4C0D-8B0E-2FB51C36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on top of existing infrastructures: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x-slang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x-frontend</a:t>
            </a:r>
          </a:p>
          <a:p>
            <a:r>
              <a:rPr lang="en-US" dirty="0" err="1"/>
              <a:t>SICPy</a:t>
            </a:r>
            <a:r>
              <a:rPr lang="en-US" dirty="0"/>
              <a:t> specifications adapted from Source</a:t>
            </a:r>
          </a:p>
          <a:p>
            <a:r>
              <a:rPr lang="en-US" dirty="0"/>
              <a:t>Custom </a:t>
            </a:r>
            <a:r>
              <a:rPr lang="en-US" dirty="0" err="1"/>
              <a:t>SICPy</a:t>
            </a:r>
            <a:r>
              <a:rPr lang="en-US" dirty="0"/>
              <a:t> parsers to restrict the use of specific syntaxes depending on the sublanguage variant</a:t>
            </a:r>
          </a:p>
          <a:p>
            <a:r>
              <a:rPr lang="en-US" dirty="0"/>
              <a:t>Common Python backend for </a:t>
            </a:r>
            <a:r>
              <a:rPr lang="en-US" dirty="0" err="1"/>
              <a:t>SICPy</a:t>
            </a:r>
            <a:r>
              <a:rPr lang="en-US" dirty="0"/>
              <a:t> program execution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88FB-87C3-4971-AA95-D18C6B77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1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8F44-5363-4EEB-8ABB-D2943DF4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SICPy</a:t>
            </a:r>
            <a:r>
              <a:rPr lang="en-US" dirty="0"/>
              <a:t> Parser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21B3-8B02-4F5A-A33D-40314B3D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Three-stage parser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Syntax analysis (ANTLR4)*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AST generation (Python AST - ASDL)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Syntax restriction (custom “evaluator” – </a:t>
            </a:r>
            <a:r>
              <a:rPr lang="en-SG" dirty="0" err="1"/>
              <a:t>parser_python.ts</a:t>
            </a:r>
            <a:r>
              <a:rPr lang="en-SG" dirty="0"/>
              <a:t>)</a:t>
            </a:r>
          </a:p>
          <a:p>
            <a:r>
              <a:rPr lang="en-SG" dirty="0"/>
              <a:t>Design reasoning: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Syntactical errors flagged before execution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Fine-grained error messaging</a:t>
            </a:r>
          </a:p>
          <a:p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43D20-5B08-45B6-A403-4EBFD12D0E8F}"/>
              </a:ext>
            </a:extLst>
          </p:cNvPr>
          <p:cNvSpPr txBox="1"/>
          <p:nvPr/>
        </p:nvSpPr>
        <p:spPr>
          <a:xfrm>
            <a:off x="838201" y="6176963"/>
            <a:ext cx="1051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* Currently disabled due to issues with the ANTLR4 Python3 grammar, see next slide.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3234A-67C6-431C-B5AE-8A0EEDEF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0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D2D23FE-E7BF-4EBF-AC0A-6FB46207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ANTLR4 grammar designed for interactive use</a:t>
            </a:r>
          </a:p>
          <a:p>
            <a:r>
              <a:rPr lang="en-US" dirty="0"/>
              <a:t>If more than one “blocks” is passed to ANTLR4, only one is recognized…</a:t>
            </a:r>
          </a:p>
          <a:p>
            <a:pPr lvl="1"/>
            <a:r>
              <a:rPr lang="en-US" dirty="0"/>
              <a:t>Various attempts to fix the grammar has been carried out,</a:t>
            </a:r>
            <a:br>
              <a:rPr lang="en-US" dirty="0"/>
            </a:br>
            <a:r>
              <a:rPr lang="en-US" dirty="0"/>
              <a:t>but to no avail.</a:t>
            </a:r>
            <a:endParaRPr lang="en-MY" dirty="0"/>
          </a:p>
          <a:p>
            <a:r>
              <a:rPr lang="en-US" dirty="0"/>
              <a:t>Related open GitHub issues (7):</a:t>
            </a:r>
          </a:p>
          <a:p>
            <a:pPr lvl="1"/>
            <a:r>
              <a:rPr lang="en-US" dirty="0"/>
              <a:t>1061, 1073, 1078, 1086, 1352, </a:t>
            </a:r>
            <a:br>
              <a:rPr lang="en-US" dirty="0"/>
            </a:br>
            <a:r>
              <a:rPr lang="en-US" dirty="0"/>
              <a:t>1646, 1801</a:t>
            </a:r>
          </a:p>
          <a:p>
            <a:endParaRPr lang="en-MY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B0A38-B53A-48A8-90FE-E21542FC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Pits &amp; Falls of ANTLR4</a:t>
            </a:r>
            <a:endParaRPr lang="en-MY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ADD2D-23A0-48B1-A42E-614D9998F501}"/>
              </a:ext>
            </a:extLst>
          </p:cNvPr>
          <p:cNvGrpSpPr/>
          <p:nvPr/>
        </p:nvGrpSpPr>
        <p:grpSpPr>
          <a:xfrm>
            <a:off x="6129590" y="4077477"/>
            <a:ext cx="1769838" cy="1950658"/>
            <a:chOff x="838200" y="4001294"/>
            <a:chExt cx="2257425" cy="24880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5F7159-E957-4518-BADE-8DF52A00B906}"/>
                </a:ext>
              </a:extLst>
            </p:cNvPr>
            <p:cNvGrpSpPr/>
            <p:nvPr/>
          </p:nvGrpSpPr>
          <p:grpSpPr>
            <a:xfrm>
              <a:off x="838200" y="4001294"/>
              <a:ext cx="2257425" cy="1954609"/>
              <a:chOff x="838200" y="4001294"/>
              <a:chExt cx="2257425" cy="195460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78FDB58-FEC0-4A12-A027-2AF008F99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4001294"/>
                <a:ext cx="1390650" cy="141922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65F8D20-0FB4-48F2-8142-B5342A385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5641578"/>
                <a:ext cx="2257425" cy="31432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5AC45F-F0E9-484B-B96A-5DBE4E32F2CB}"/>
                </a:ext>
              </a:extLst>
            </p:cNvPr>
            <p:cNvSpPr txBox="1"/>
            <p:nvPr/>
          </p:nvSpPr>
          <p:spPr>
            <a:xfrm>
              <a:off x="1235344" y="6018272"/>
              <a:ext cx="1463135" cy="471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Example 1</a:t>
              </a:r>
              <a:endParaRPr lang="en-MY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746C51-91F4-4AC9-875E-55EBDF25AFC5}"/>
              </a:ext>
            </a:extLst>
          </p:cNvPr>
          <p:cNvGrpSpPr/>
          <p:nvPr/>
        </p:nvGrpSpPr>
        <p:grpSpPr>
          <a:xfrm>
            <a:off x="8713280" y="4077477"/>
            <a:ext cx="1147109" cy="1858325"/>
            <a:chOff x="6441625" y="4595637"/>
            <a:chExt cx="1147109" cy="185832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0BFD2F-BA89-44B6-83C8-D2EDFF1A5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0935" y="4595637"/>
              <a:ext cx="1048490" cy="111268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364E15-B497-4DE2-89E0-6D54E7F314F8}"/>
                </a:ext>
              </a:extLst>
            </p:cNvPr>
            <p:cNvSpPr txBox="1"/>
            <p:nvPr/>
          </p:nvSpPr>
          <p:spPr>
            <a:xfrm>
              <a:off x="6441625" y="5807631"/>
              <a:ext cx="11471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Example 2</a:t>
              </a:r>
            </a:p>
            <a:p>
              <a:pPr algn="ctr"/>
              <a:r>
                <a:rPr lang="en-US" dirty="0"/>
                <a:t>(Pass???)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4C83E5E-67E7-4C54-9D9A-13729524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4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0A38-B53A-48A8-90FE-E21542FC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could have been… 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1AB0B8-4F46-47C9-85B4-DE72BB343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06022"/>
            <a:ext cx="3580850" cy="18229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678B9-C54F-40E3-8A02-A3FF01317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75331"/>
            <a:ext cx="9172575" cy="1295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17E3B2-8BE6-4924-8E20-93199F86DD5E}"/>
              </a:ext>
            </a:extLst>
          </p:cNvPr>
          <p:cNvSpPr txBox="1"/>
          <p:nvPr/>
        </p:nvSpPr>
        <p:spPr>
          <a:xfrm>
            <a:off x="838200" y="3513666"/>
            <a:ext cx="1434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Expected:</a:t>
            </a:r>
            <a:endParaRPr lang="en-MY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C685B-1E9C-42F7-88C1-9EA5E015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r>
              <a:rPr lang="en-US"/>
              <a:t> /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2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1225</Words>
  <Application>Microsoft Office PowerPoint</Application>
  <PresentationFormat>Widescreen</PresentationFormat>
  <Paragraphs>213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Droid Sans</vt:lpstr>
      <vt:lpstr>Open Sans</vt:lpstr>
      <vt:lpstr>SharpGrotesk</vt:lpstr>
      <vt:lpstr>Arial</vt:lpstr>
      <vt:lpstr>Calibri</vt:lpstr>
      <vt:lpstr>Calibri Light</vt:lpstr>
      <vt:lpstr>Script MT Bold</vt:lpstr>
      <vt:lpstr>Wingdings</vt:lpstr>
      <vt:lpstr>Office Theme</vt:lpstr>
      <vt:lpstr>SICPy</vt:lpstr>
      <vt:lpstr>Outline</vt:lpstr>
      <vt:lpstr>Overview</vt:lpstr>
      <vt:lpstr>Overview</vt:lpstr>
      <vt:lpstr>Implementation &amp; Design</vt:lpstr>
      <vt:lpstr>High-level Overview</vt:lpstr>
      <vt:lpstr>Custom SICPy Parser</vt:lpstr>
      <vt:lpstr>Pits &amp; Falls of ANTLR4</vt:lpstr>
      <vt:lpstr>How it could have been… </vt:lpstr>
      <vt:lpstr>Common Python Backend</vt:lpstr>
      <vt:lpstr>Execution Flow</vt:lpstr>
      <vt:lpstr>SICPy Sublanguages</vt:lpstr>
      <vt:lpstr>Demo and “evaluator” walkthrough syntax analyzer walkthrough </vt:lpstr>
      <vt:lpstr>Contributions</vt:lpstr>
      <vt:lpstr>Contributions</vt:lpstr>
      <vt:lpstr>Future Enhancements</vt:lpstr>
      <vt:lpstr>Future Enhancements</vt:lpstr>
      <vt:lpstr>Journey Recap</vt:lpstr>
      <vt:lpstr>Journey Recap</vt:lpstr>
      <vt:lpstr>Summary</vt:lpstr>
      <vt:lpstr>Summary</vt:lpstr>
      <vt:lpstr>Q&amp;A   Found some bugs? Please let us know!  Mail to: khooixz@comp.nus.edu.sg.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CS4215</dc:title>
  <dc:creator>Xin Zhe</dc:creator>
  <cp:lastModifiedBy>Khooi Xin Zhe</cp:lastModifiedBy>
  <cp:revision>1</cp:revision>
  <dcterms:created xsi:type="dcterms:W3CDTF">2021-03-29T03:19:07Z</dcterms:created>
  <dcterms:modified xsi:type="dcterms:W3CDTF">2021-04-19T14:18:02Z</dcterms:modified>
</cp:coreProperties>
</file>