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9" r:id="rId2"/>
    <p:sldId id="257" r:id="rId3"/>
    <p:sldId id="258" r:id="rId4"/>
    <p:sldId id="260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1" autoAdjust="0"/>
  </p:normalViewPr>
  <p:slideViewPr>
    <p:cSldViewPr>
      <p:cViewPr varScale="1">
        <p:scale>
          <a:sx n="65" d="100"/>
          <a:sy n="65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D02E8-FF8C-4CF7-8FBB-49BCFF70D21C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06DCB-E047-4FE2-A726-F95E4F79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4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06DCB-E047-4FE2-A726-F95E4F799B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FD94-3E50-49FE-8A24-69F901D32039}" type="datetimeFigureOut">
              <a:rPr lang="en-US" smtClean="0"/>
              <a:t>03-Mar-15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CDD5-4E8E-4D92-ADC3-AC3E3761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15593" y="208307"/>
            <a:ext cx="7790207" cy="6344893"/>
            <a:chOff x="515593" y="76200"/>
            <a:chExt cx="8171207" cy="6655206"/>
          </a:xfrm>
        </p:grpSpPr>
        <p:sp>
          <p:nvSpPr>
            <p:cNvPr id="4" name="Rectangle 4"/>
            <p:cNvSpPr/>
            <p:nvPr/>
          </p:nvSpPr>
          <p:spPr>
            <a:xfrm>
              <a:off x="515593" y="76200"/>
              <a:ext cx="8171207" cy="5885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Server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27792" y="1659996"/>
              <a:ext cx="5187208" cy="13451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Game Simulator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9726" y="1659995"/>
              <a:ext cx="2777074" cy="330590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Game Lobby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7792" y="857249"/>
              <a:ext cx="8159007" cy="50442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Connection Manager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5593" y="3353628"/>
              <a:ext cx="1846608" cy="50442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Movement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3353628"/>
              <a:ext cx="1992247" cy="50442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Interaction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5593" y="4125189"/>
              <a:ext cx="2227608" cy="84071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Physic Engine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95600" y="4125188"/>
              <a:ext cx="2297047" cy="84071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Game Mechanic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7791" y="5218119"/>
              <a:ext cx="8159008" cy="15132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Game State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4" idx="2"/>
            </p:cNvCxnSpPr>
            <p:nvPr/>
          </p:nvCxnSpPr>
          <p:spPr>
            <a:xfrm flipH="1">
              <a:off x="4601196" y="664701"/>
              <a:ext cx="1" cy="192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5" idx="0"/>
            </p:cNvCxnSpPr>
            <p:nvPr/>
          </p:nvCxnSpPr>
          <p:spPr>
            <a:xfrm>
              <a:off x="3121396" y="1361678"/>
              <a:ext cx="0" cy="298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6" idx="0"/>
            </p:cNvCxnSpPr>
            <p:nvPr/>
          </p:nvCxnSpPr>
          <p:spPr>
            <a:xfrm>
              <a:off x="7298263" y="1361678"/>
              <a:ext cx="0" cy="2983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76317" y="3014631"/>
              <a:ext cx="0" cy="298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055310"/>
              <a:ext cx="0" cy="298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514600" y="3055310"/>
              <a:ext cx="0" cy="1069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048000" y="3070903"/>
              <a:ext cx="0" cy="1069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410200" y="3014631"/>
              <a:ext cx="0" cy="2203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298263" y="4965904"/>
              <a:ext cx="0" cy="2522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52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33400" y="228600"/>
            <a:ext cx="7696200" cy="6346843"/>
            <a:chOff x="966021" y="143799"/>
            <a:chExt cx="7402457" cy="6104601"/>
          </a:xfrm>
        </p:grpSpPr>
        <p:sp>
          <p:nvSpPr>
            <p:cNvPr id="4" name="Rectangle 4"/>
            <p:cNvSpPr/>
            <p:nvPr/>
          </p:nvSpPr>
          <p:spPr>
            <a:xfrm>
              <a:off x="966022" y="143799"/>
              <a:ext cx="7369278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Client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88140" y="1676400"/>
              <a:ext cx="3355259" cy="838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Game Simulator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5800" y="1672712"/>
              <a:ext cx="1828800" cy="282308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Connection Manager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0938" y="2743200"/>
              <a:ext cx="2059859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Movement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66021" y="4038600"/>
              <a:ext cx="2996379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Interaction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6022" y="3429000"/>
              <a:ext cx="2539178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Physic Engine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7080" y="4724400"/>
              <a:ext cx="7380337" cy="1524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Game State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0" y="1676399"/>
              <a:ext cx="1815278" cy="28194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Renderer</a:t>
              </a:r>
              <a:endParaRPr lang="en-US" sz="2400" dirty="0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966022" y="914400"/>
              <a:ext cx="5358578" cy="533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Event Collector</a:t>
              </a:r>
              <a:endParaRPr lang="en-US" sz="2400" dirty="0"/>
            </a:p>
          </p:txBody>
        </p:sp>
        <p:cxnSp>
          <p:nvCxnSpPr>
            <p:cNvPr id="16" name="Straight Arrow Connector 12"/>
            <p:cNvCxnSpPr/>
            <p:nvPr/>
          </p:nvCxnSpPr>
          <p:spPr>
            <a:xfrm flipH="1">
              <a:off x="4601196" y="725537"/>
              <a:ext cx="1" cy="192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2"/>
            <p:cNvCxnSpPr/>
            <p:nvPr/>
          </p:nvCxnSpPr>
          <p:spPr>
            <a:xfrm flipH="1">
              <a:off x="2449161" y="1483852"/>
              <a:ext cx="1" cy="192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2"/>
            <p:cNvCxnSpPr/>
            <p:nvPr/>
          </p:nvCxnSpPr>
          <p:spPr>
            <a:xfrm flipH="1">
              <a:off x="5410200" y="1454765"/>
              <a:ext cx="1" cy="192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2"/>
            <p:cNvCxnSpPr/>
            <p:nvPr/>
          </p:nvCxnSpPr>
          <p:spPr>
            <a:xfrm>
              <a:off x="7395699" y="725537"/>
              <a:ext cx="1" cy="991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2"/>
            <p:cNvCxnSpPr/>
            <p:nvPr/>
          </p:nvCxnSpPr>
          <p:spPr>
            <a:xfrm flipH="1">
              <a:off x="7346538" y="4534310"/>
              <a:ext cx="1" cy="192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12"/>
            <p:cNvCxnSpPr/>
            <p:nvPr/>
          </p:nvCxnSpPr>
          <p:spPr>
            <a:xfrm flipH="1">
              <a:off x="2449160" y="2525253"/>
              <a:ext cx="1" cy="192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12"/>
            <p:cNvCxnSpPr/>
            <p:nvPr/>
          </p:nvCxnSpPr>
          <p:spPr>
            <a:xfrm flipH="1">
              <a:off x="3276601" y="2560075"/>
              <a:ext cx="1" cy="868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12"/>
            <p:cNvCxnSpPr/>
            <p:nvPr/>
          </p:nvCxnSpPr>
          <p:spPr>
            <a:xfrm flipH="1">
              <a:off x="3733801" y="2560075"/>
              <a:ext cx="1" cy="1478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12"/>
            <p:cNvCxnSpPr/>
            <p:nvPr/>
          </p:nvCxnSpPr>
          <p:spPr>
            <a:xfrm flipH="1">
              <a:off x="4191000" y="2514600"/>
              <a:ext cx="1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87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2658" y="923000"/>
            <a:ext cx="1676400" cy="3920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2323" y="923001"/>
            <a:ext cx="1676400" cy="3920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2396613"/>
            <a:ext cx="1676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 Game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22323" y="2396613"/>
            <a:ext cx="1676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 Game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2323" y="1600200"/>
            <a:ext cx="1676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Events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7407" y="3276600"/>
            <a:ext cx="16764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Game State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17407" y="4343400"/>
            <a:ext cx="16764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7" idx="0"/>
          </p:cNvCxnSpPr>
          <p:nvPr/>
        </p:nvCxnSpPr>
        <p:spPr>
          <a:xfrm>
            <a:off x="2460523" y="2057400"/>
            <a:ext cx="0" cy="33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412658" y="1600200"/>
            <a:ext cx="1676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Events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3276600"/>
            <a:ext cx="16764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Game State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 flipH="1">
            <a:off x="2455607" y="2853813"/>
            <a:ext cx="4916" cy="422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2455607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5" idx="2"/>
            <a:endCxn id="8" idx="0"/>
          </p:cNvCxnSpPr>
          <p:nvPr/>
        </p:nvCxnSpPr>
        <p:spPr>
          <a:xfrm>
            <a:off x="2460523" y="1315062"/>
            <a:ext cx="0" cy="28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>
            <a:off x="3298723" y="1828800"/>
            <a:ext cx="2113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13" idx="1"/>
            <a:endCxn id="9" idx="3"/>
          </p:cNvCxnSpPr>
          <p:nvPr/>
        </p:nvCxnSpPr>
        <p:spPr>
          <a:xfrm flipH="1">
            <a:off x="3293807" y="3619500"/>
            <a:ext cx="2116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11" idx="2"/>
            <a:endCxn id="6" idx="0"/>
          </p:cNvCxnSpPr>
          <p:nvPr/>
        </p:nvCxnSpPr>
        <p:spPr>
          <a:xfrm flipH="1">
            <a:off x="6248400" y="2057400"/>
            <a:ext cx="2458" cy="33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4" idx="2"/>
            <a:endCxn id="11" idx="0"/>
          </p:cNvCxnSpPr>
          <p:nvPr/>
        </p:nvCxnSpPr>
        <p:spPr>
          <a:xfrm>
            <a:off x="6250858" y="1315061"/>
            <a:ext cx="0" cy="28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6" idx="2"/>
            <a:endCxn id="13" idx="0"/>
          </p:cNvCxnSpPr>
          <p:nvPr/>
        </p:nvCxnSpPr>
        <p:spPr>
          <a:xfrm>
            <a:off x="6248400" y="2853813"/>
            <a:ext cx="0" cy="422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2" name="Arc 51"/>
          <p:cNvSpPr/>
          <p:nvPr/>
        </p:nvSpPr>
        <p:spPr>
          <a:xfrm flipH="1">
            <a:off x="360104" y="1828799"/>
            <a:ext cx="2514603" cy="3699387"/>
          </a:xfrm>
          <a:prstGeom prst="arc">
            <a:avLst>
              <a:gd name="adj1" fmla="val 16286208"/>
              <a:gd name="adj2" fmla="val 7259591"/>
            </a:avLst>
          </a:prstGeom>
          <a:noFill/>
          <a:ln>
            <a:head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>
            <a:off x="5943600" y="1828799"/>
            <a:ext cx="2209800" cy="2708788"/>
          </a:xfrm>
          <a:prstGeom prst="arc">
            <a:avLst>
              <a:gd name="adj1" fmla="val 16286208"/>
              <a:gd name="adj2" fmla="val 8114705"/>
            </a:avLst>
          </a:prstGeom>
          <a:noFill/>
          <a:ln>
            <a:head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51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Chang Yan Qian</dc:creator>
  <cp:lastModifiedBy>Ryan Chang Yan Qian</cp:lastModifiedBy>
  <cp:revision>12</cp:revision>
  <dcterms:created xsi:type="dcterms:W3CDTF">2015-03-02T05:44:09Z</dcterms:created>
  <dcterms:modified xsi:type="dcterms:W3CDTF">2015-03-03T07:20:56Z</dcterms:modified>
</cp:coreProperties>
</file>