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83FC-80B5-4F30-89D3-A65E7427887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732C-E5BE-45BF-93A7-972DBD44AC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67544" y="692696"/>
            <a:ext cx="7848872" cy="2952328"/>
            <a:chOff x="467544" y="692696"/>
            <a:chExt cx="7848872" cy="29523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59632" y="1340768"/>
              <a:ext cx="65527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259632" y="2060848"/>
              <a:ext cx="655272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259632" y="2852936"/>
              <a:ext cx="6552728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35696" y="1340768"/>
              <a:ext cx="648072" cy="7200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35696" y="1052736"/>
              <a:ext cx="216024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23728" y="692696"/>
              <a:ext cx="16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Animation Time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347864" y="1340768"/>
              <a:ext cx="648072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1484784"/>
              <a:ext cx="5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484784"/>
              <a:ext cx="5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</a:t>
              </a:r>
              <a:endParaRPr lang="en-US" dirty="0"/>
            </a:p>
          </p:txBody>
        </p:sp>
        <p:pic>
          <p:nvPicPr>
            <p:cNvPr id="17" name="Picture 16" descr="fireb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936" y="908720"/>
              <a:ext cx="543001" cy="28579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3347864" y="2060848"/>
              <a:ext cx="936104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47864" y="2348880"/>
              <a:ext cx="5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</a:t>
              </a:r>
              <a:endParaRPr lang="en-US" dirty="0"/>
            </a:p>
          </p:txBody>
        </p:sp>
        <p:pic>
          <p:nvPicPr>
            <p:cNvPr id="22" name="Picture 21" descr="fireb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936" y="3359234"/>
              <a:ext cx="543001" cy="285790"/>
            </a:xfrm>
            <a:prstGeom prst="rect">
              <a:avLst/>
            </a:prstGeom>
          </p:spPr>
        </p:pic>
        <p:pic>
          <p:nvPicPr>
            <p:cNvPr id="23" name="Picture 22" descr="fireb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943" y="1919074"/>
              <a:ext cx="543001" cy="28579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 flipV="1">
              <a:off x="6589329" y="2060848"/>
              <a:ext cx="9361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301297" y="233958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Jump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31" name="Picture 30" descr="fireb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1217" y="1916832"/>
              <a:ext cx="543001" cy="285790"/>
            </a:xfrm>
            <a:prstGeom prst="rect">
              <a:avLst/>
            </a:prstGeom>
          </p:spPr>
        </p:pic>
        <p:pic>
          <p:nvPicPr>
            <p:cNvPr id="32" name="Picture 31" descr="character_earth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3345" y="2942036"/>
              <a:ext cx="209579" cy="34294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877361" y="2924944"/>
              <a:ext cx="99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Dodged!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34" name="Picture 33" descr="character_earth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3986" y="1403484"/>
              <a:ext cx="209579" cy="34294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630010" y="140348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Jump</a:t>
              </a:r>
              <a:endParaRPr lang="en-US" dirty="0"/>
            </a:p>
          </p:txBody>
        </p:sp>
        <p:pic>
          <p:nvPicPr>
            <p:cNvPr id="36" name="Picture 35" descr="character_earth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7281" y="1844824"/>
              <a:ext cx="209579" cy="34294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581217" y="1556792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Got hit…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6445313" y="2060848"/>
              <a:ext cx="1152128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165393" y="2348880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Got hit…</a:t>
              </a:r>
              <a:endParaRPr lang="en-US" dirty="0"/>
            </a:p>
          </p:txBody>
        </p:sp>
        <p:pic>
          <p:nvPicPr>
            <p:cNvPr id="41" name="Picture 40" descr="fireb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3305" y="3356992"/>
              <a:ext cx="543001" cy="28579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007512" y="112474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7544" y="1844824"/>
              <a:ext cx="79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17130" y="263691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860032" y="234888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Jump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67544" y="692696"/>
            <a:ext cx="7776864" cy="3168352"/>
            <a:chOff x="467544" y="692696"/>
            <a:chExt cx="7776864" cy="3168352"/>
          </a:xfrm>
        </p:grpSpPr>
        <p:grpSp>
          <p:nvGrpSpPr>
            <p:cNvPr id="54" name="Group 53"/>
            <p:cNvGrpSpPr/>
            <p:nvPr/>
          </p:nvGrpSpPr>
          <p:grpSpPr>
            <a:xfrm>
              <a:off x="467544" y="692696"/>
              <a:ext cx="7776864" cy="3168352"/>
              <a:chOff x="467544" y="692696"/>
              <a:chExt cx="7776864" cy="3168352"/>
            </a:xfrm>
          </p:grpSpPr>
          <p:grpSp>
            <p:nvGrpSpPr>
              <p:cNvPr id="2" name="Group 48"/>
              <p:cNvGrpSpPr/>
              <p:nvPr/>
            </p:nvGrpSpPr>
            <p:grpSpPr>
              <a:xfrm>
                <a:off x="467544" y="692696"/>
                <a:ext cx="7344816" cy="2952328"/>
                <a:chOff x="467544" y="692696"/>
                <a:chExt cx="7344816" cy="2952328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259632" y="1340768"/>
                  <a:ext cx="655272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1259632" y="2060848"/>
                  <a:ext cx="6552728" cy="0"/>
                </a:xfrm>
                <a:prstGeom prst="straightConnector1">
                  <a:avLst/>
                </a:prstGeom>
                <a:ln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259632" y="2852936"/>
                  <a:ext cx="6552728" cy="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835696" y="1340768"/>
                  <a:ext cx="648072" cy="72008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835696" y="1052736"/>
                  <a:ext cx="21602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2123728" y="692696"/>
                  <a:ext cx="1676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Animation Time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3347864" y="1340768"/>
                  <a:ext cx="648072" cy="7200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619672" y="1484784"/>
                  <a:ext cx="5359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Fire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131840" y="1484784"/>
                  <a:ext cx="5359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Fire</a:t>
                  </a:r>
                  <a:endParaRPr lang="en-US" dirty="0"/>
                </a:p>
              </p:txBody>
            </p:sp>
            <p:pic>
              <p:nvPicPr>
                <p:cNvPr id="17" name="Picture 16" descr="firebal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995936" y="908720"/>
                  <a:ext cx="543001" cy="285790"/>
                </a:xfrm>
                <a:prstGeom prst="rect">
                  <a:avLst/>
                </a:prstGeom>
              </p:spPr>
            </p:pic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347864" y="2060848"/>
                  <a:ext cx="936104" cy="7920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3347864" y="2348880"/>
                  <a:ext cx="5359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Fire</a:t>
                  </a:r>
                  <a:endParaRPr lang="en-US" dirty="0"/>
                </a:p>
              </p:txBody>
            </p:sp>
            <p:pic>
              <p:nvPicPr>
                <p:cNvPr id="22" name="Picture 21" descr="firebal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995936" y="3359234"/>
                  <a:ext cx="543001" cy="28579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firebal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524943" y="1919074"/>
                  <a:ext cx="543001" cy="285790"/>
                </a:xfrm>
                <a:prstGeom prst="rect">
                  <a:avLst/>
                </a:prstGeom>
              </p:spPr>
            </p:pic>
            <p:pic>
              <p:nvPicPr>
                <p:cNvPr id="31" name="Picture 30" descr="firebal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5581217" y="1916832"/>
                  <a:ext cx="543001" cy="285790"/>
                </a:xfrm>
                <a:prstGeom prst="rect">
                  <a:avLst/>
                </a:prstGeom>
              </p:spPr>
            </p:pic>
            <p:pic>
              <p:nvPicPr>
                <p:cNvPr id="32" name="Picture 31" descr="character_earth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364088" y="2996952"/>
                  <a:ext cx="209579" cy="342948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6372200" y="1484784"/>
                  <a:ext cx="6864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Jump</a:t>
                  </a:r>
                  <a:endParaRPr lang="en-US" dirty="0"/>
                </a:p>
              </p:txBody>
            </p:sp>
            <p:pic>
              <p:nvPicPr>
                <p:cNvPr id="36" name="Picture 35" descr="character_earth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157281" y="1484784"/>
                  <a:ext cx="209579" cy="342948"/>
                </a:xfrm>
                <a:prstGeom prst="rect">
                  <a:avLst/>
                </a:prstGeom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5237528" y="1556792"/>
                  <a:ext cx="990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Dodged!</a:t>
                  </a:r>
                  <a:endParaRPr lang="en-US" dirty="0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5220072" y="2060848"/>
                  <a:ext cx="1008112" cy="79208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Picture 40" descr="firebal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4788024" y="3356992"/>
                  <a:ext cx="543001" cy="285790"/>
                </a:xfrm>
                <a:prstGeom prst="rect">
                  <a:avLst/>
                </a:prstGeom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>
                  <a:off x="1007512" y="1124744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67544" y="1844824"/>
                  <a:ext cx="796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Server</a:t>
                  </a:r>
                  <a:endParaRPr lang="en-US" b="1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017130" y="2636912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B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>
              <a:xfrm>
                <a:off x="4572000" y="980728"/>
                <a:ext cx="3672408" cy="288032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499992" y="2996952"/>
              <a:ext cx="99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Dodged!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YuDe</dc:creator>
  <cp:lastModifiedBy>YuDe</cp:lastModifiedBy>
  <cp:revision>7</cp:revision>
  <dcterms:created xsi:type="dcterms:W3CDTF">2015-04-17T13:30:36Z</dcterms:created>
  <dcterms:modified xsi:type="dcterms:W3CDTF">2015-04-17T14:17:57Z</dcterms:modified>
</cp:coreProperties>
</file>