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>
            <a:grpSpLocks/>
          </p:cNvGrpSpPr>
          <p:nvPr/>
        </p:nvGrpSpPr>
        <p:grpSpPr>
          <a:xfrm>
            <a:off x="2503484" y="1265103"/>
            <a:ext cx="838200" cy="838200"/>
            <a:chOff x="375266" y="53973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17957" r="18148" b="34171"/>
          <a:stretch/>
        </p:blipFill>
        <p:spPr bwMode="auto">
          <a:xfrm>
            <a:off x="2598925" y="1343153"/>
            <a:ext cx="486412" cy="5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4" t="18041" r="25172" b="31188"/>
          <a:stretch/>
        </p:blipFill>
        <p:spPr bwMode="auto">
          <a:xfrm>
            <a:off x="3023213" y="1599832"/>
            <a:ext cx="198581" cy="43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>
          <a:xfrm>
            <a:off x="2802694" y="2980172"/>
            <a:ext cx="838200" cy="838200"/>
            <a:chOff x="375266" y="5397326"/>
            <a:chExt cx="838200" cy="838200"/>
          </a:xfrm>
        </p:grpSpPr>
        <p:sp>
          <p:nvSpPr>
            <p:cNvPr id="8" name="Rectangle 7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10"/>
          <p:cNvCxnSpPr>
            <a:cxnSpLocks/>
          </p:cNvCxnSpPr>
          <p:nvPr/>
        </p:nvCxnSpPr>
        <p:spPr>
          <a:xfrm flipH="1">
            <a:off x="2991473" y="3132483"/>
            <a:ext cx="498742" cy="495478"/>
          </a:xfrm>
          <a:prstGeom prst="straightConnector1">
            <a:avLst/>
          </a:prstGeom>
          <a:ln w="63500">
            <a:solidFill>
              <a:srgbClr val="E56C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/>
          </p:cNvSpPr>
          <p:nvPr/>
        </p:nvSpPr>
        <p:spPr>
          <a:xfrm>
            <a:off x="3160640" y="3299260"/>
            <a:ext cx="169935" cy="171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125</cp:revision>
  <dcterms:created xsi:type="dcterms:W3CDTF">2006-08-16T00:00:00Z</dcterms:created>
  <dcterms:modified xsi:type="dcterms:W3CDTF">2016-02-25T07:40:46Z</dcterms:modified>
</cp:coreProperties>
</file>