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Level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1999" y="5141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TextUi</a:t>
            </a:r>
            <a:endParaRPr lang="en-SG" sz="1050" dirty="0"/>
          </a:p>
        </p:txBody>
      </p:sp>
      <p:sp>
        <p:nvSpPr>
          <p:cNvPr id="12" name="Rectangle 11"/>
          <p:cNvSpPr/>
          <p:nvPr/>
        </p:nvSpPr>
        <p:spPr>
          <a:xfrm>
            <a:off x="762000" y="3747060"/>
            <a:ext cx="92929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64848" y="37470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14" name="Rectangle 13"/>
          <p:cNvSpPr/>
          <p:nvPr/>
        </p:nvSpPr>
        <p:spPr>
          <a:xfrm>
            <a:off x="1447800" y="3006040"/>
            <a:ext cx="634723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5" name="Rectangle 14"/>
          <p:cNvSpPr/>
          <p:nvPr/>
        </p:nvSpPr>
        <p:spPr>
          <a:xfrm>
            <a:off x="3681046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TagList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365466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5219458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</a:t>
            </a:r>
            <a:endParaRPr lang="en-SG" sz="1050" dirty="0"/>
          </a:p>
        </p:txBody>
      </p:sp>
      <p:sp>
        <p:nvSpPr>
          <p:cNvPr id="20" name="Rectangle 19"/>
          <p:cNvSpPr/>
          <p:nvPr/>
        </p:nvSpPr>
        <p:spPr>
          <a:xfrm>
            <a:off x="678180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6796454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6796454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1153227" y="446047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StorageFile</a:t>
            </a:r>
            <a:endParaRPr lang="en-SG" sz="1050" dirty="0"/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321738" y="4617731"/>
            <a:ext cx="104782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12" idx="0"/>
            <a:endCxn id="14" idx="1"/>
          </p:cNvCxnSpPr>
          <p:nvPr/>
        </p:nvCxnSpPr>
        <p:spPr>
          <a:xfrm rot="5400000" flipH="1" flipV="1">
            <a:off x="1053404" y="3352664"/>
            <a:ext cx="567640" cy="221152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809847" y="4297627"/>
            <a:ext cx="530702" cy="141745"/>
          </a:xfrm>
          <a:prstGeom prst="bentConnector2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06" idx="3"/>
            <a:endCxn id="15" idx="1"/>
          </p:cNvCxnSpPr>
          <p:nvPr/>
        </p:nvCxnSpPr>
        <p:spPr>
          <a:xfrm flipV="1">
            <a:off x="3230192" y="3205940"/>
            <a:ext cx="450854" cy="712546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323019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19" idx="0"/>
            <a:endCxn id="79" idx="2"/>
          </p:cNvCxnSpPr>
          <p:nvPr/>
        </p:nvCxnSpPr>
        <p:spPr>
          <a:xfrm rot="5400000" flipH="1" flipV="1">
            <a:off x="5197424" y="3866003"/>
            <a:ext cx="973365" cy="127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638480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6384802" y="4522091"/>
            <a:ext cx="411652" cy="1470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6384802" y="4522091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5219458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0" name="Flowchart: Decision 89"/>
          <p:cNvSpPr/>
          <p:nvPr/>
        </p:nvSpPr>
        <p:spPr>
          <a:xfrm>
            <a:off x="6148754" y="443540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4610342" y="313195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457394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299414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Straight Arrow Connector 113"/>
          <p:cNvCxnSpPr>
            <a:stCxn id="97" idx="3"/>
            <a:endCxn id="79" idx="1"/>
          </p:cNvCxnSpPr>
          <p:nvPr/>
        </p:nvCxnSpPr>
        <p:spPr>
          <a:xfrm flipV="1">
            <a:off x="4846390" y="3205940"/>
            <a:ext cx="373068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480998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12" idx="3"/>
            <a:endCxn id="13" idx="1"/>
          </p:cNvCxnSpPr>
          <p:nvPr/>
        </p:nvCxnSpPr>
        <p:spPr>
          <a:xfrm>
            <a:off x="1691296" y="3920440"/>
            <a:ext cx="37355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2258278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stCxn id="9" idx="3"/>
            <a:endCxn id="129" idx="1"/>
          </p:cNvCxnSpPr>
          <p:nvPr/>
        </p:nvCxnSpPr>
        <p:spPr>
          <a:xfrm flipV="1">
            <a:off x="1691295" y="5313788"/>
            <a:ext cx="566983" cy="123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6200000">
            <a:off x="3619386" y="5226026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4456082" y="4085763"/>
            <a:ext cx="614343" cy="1841706"/>
          </a:xfrm>
          <a:prstGeom prst="bentConnector2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2566828" y="1356188"/>
            <a:ext cx="1611867" cy="44464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Command</a:t>
            </a:r>
            <a:endParaRPr lang="en-SG" sz="1050" dirty="0"/>
          </a:p>
        </p:txBody>
      </p:sp>
      <p:sp>
        <p:nvSpPr>
          <p:cNvPr id="50" name="Rectangle 49"/>
          <p:cNvSpPr/>
          <p:nvPr/>
        </p:nvSpPr>
        <p:spPr>
          <a:xfrm flipH="1">
            <a:off x="472440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472440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472440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413120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435421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435421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435421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472440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435421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stCxn id="14" idx="0"/>
            <a:endCxn id="46" idx="1"/>
          </p:cNvCxnSpPr>
          <p:nvPr/>
        </p:nvCxnSpPr>
        <p:spPr>
          <a:xfrm rot="5400000" flipH="1" flipV="1">
            <a:off x="1452229" y="1891441"/>
            <a:ext cx="1427532" cy="801666"/>
          </a:xfrm>
          <a:prstGeom prst="bentConnector2">
            <a:avLst/>
          </a:prstGeom>
          <a:ln w="19050"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632132" y="1812364"/>
            <a:ext cx="2293164" cy="1576229"/>
          </a:xfrm>
          <a:prstGeom prst="bentConnector3">
            <a:avLst>
              <a:gd name="adj1" fmla="val 100051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179516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121920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276665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rot="5400000" flipH="1" flipV="1">
            <a:off x="-394396" y="2133468"/>
            <a:ext cx="2853643" cy="373549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678180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638480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6384802" y="8741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Messages</a:t>
            </a:r>
            <a:endParaRPr lang="en-SG" sz="1050" dirty="0"/>
          </a:p>
        </p:txBody>
      </p:sp>
      <p:sp>
        <p:nvSpPr>
          <p:cNvPr id="98" name="Rectangle 97"/>
          <p:cNvSpPr/>
          <p:nvPr/>
        </p:nvSpPr>
        <p:spPr>
          <a:xfrm>
            <a:off x="7592520" y="8741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Utils</a:t>
            </a:r>
            <a:endParaRPr lang="en-SG" sz="1050" dirty="0"/>
          </a:p>
        </p:txBody>
      </p:sp>
      <p:sp>
        <p:nvSpPr>
          <p:cNvPr id="99" name="Rectangle 98"/>
          <p:cNvSpPr/>
          <p:nvPr/>
        </p:nvSpPr>
        <p:spPr>
          <a:xfrm>
            <a:off x="366687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2356763" y="4455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2082523" y="4629020"/>
            <a:ext cx="274240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6896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68420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69944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8644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0168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1692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20683D89-6E67-42AC-9957-81B035E12FDD}"/>
              </a:ext>
            </a:extLst>
          </p:cNvPr>
          <p:cNvSpPr/>
          <p:nvPr/>
        </p:nvSpPr>
        <p:spPr>
          <a:xfrm>
            <a:off x="7725750" y="5019700"/>
            <a:ext cx="291074" cy="19502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7C29D31-31B1-45BA-8FDD-C27A0A0A8686}"/>
              </a:ext>
            </a:extLst>
          </p:cNvPr>
          <p:cNvCxnSpPr>
            <a:stCxn id="2" idx="3"/>
          </p:cNvCxnSpPr>
          <p:nvPr/>
        </p:nvCxnSpPr>
        <p:spPr>
          <a:xfrm>
            <a:off x="8016824" y="5117210"/>
            <a:ext cx="504992" cy="866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923277F0-A62F-446F-BF55-C65A570FC32A}"/>
              </a:ext>
            </a:extLst>
          </p:cNvPr>
          <p:cNvSpPr/>
          <p:nvPr/>
        </p:nvSpPr>
        <p:spPr>
          <a:xfrm>
            <a:off x="8056237" y="5983858"/>
            <a:ext cx="929296" cy="3467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Block</a:t>
            </a:r>
            <a:endParaRPr lang="en-SG" sz="105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8DC06-DB00-4535-9829-0DD225D8002C}"/>
              </a:ext>
            </a:extLst>
          </p:cNvPr>
          <p:cNvSpPr/>
          <p:nvPr/>
        </p:nvSpPr>
        <p:spPr>
          <a:xfrm>
            <a:off x="6972435" y="5983858"/>
            <a:ext cx="929296" cy="3467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Street</a:t>
            </a:r>
            <a:endParaRPr lang="en-SG" sz="105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BC1D47A-7FFB-4CF2-B1C4-02F9EDC1736F}"/>
              </a:ext>
            </a:extLst>
          </p:cNvPr>
          <p:cNvSpPr/>
          <p:nvPr/>
        </p:nvSpPr>
        <p:spPr>
          <a:xfrm>
            <a:off x="5852504" y="5990996"/>
            <a:ext cx="929296" cy="3467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Unit</a:t>
            </a:r>
            <a:endParaRPr lang="en-SG" sz="105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9544D4C-94AB-4E22-939D-FE54FC32CA6A}"/>
              </a:ext>
            </a:extLst>
          </p:cNvPr>
          <p:cNvSpPr/>
          <p:nvPr/>
        </p:nvSpPr>
        <p:spPr>
          <a:xfrm>
            <a:off x="4691965" y="5983858"/>
            <a:ext cx="929296" cy="3467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Postal Code</a:t>
            </a:r>
            <a:endParaRPr lang="en-SG" sz="1050" dirty="0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2D6516AA-990E-40BD-8D80-098A1B806092}"/>
              </a:ext>
            </a:extLst>
          </p:cNvPr>
          <p:cNvCxnSpPr>
            <a:cxnSpLocks/>
            <a:endCxn id="75" idx="0"/>
          </p:cNvCxnSpPr>
          <p:nvPr/>
        </p:nvCxnSpPr>
        <p:spPr>
          <a:xfrm rot="10800000" flipV="1">
            <a:off x="7437084" y="5449040"/>
            <a:ext cx="1083803" cy="534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ED49344-5999-4F82-9826-FE1B12BFEDFC}"/>
              </a:ext>
            </a:extLst>
          </p:cNvPr>
          <p:cNvCxnSpPr>
            <a:cxnSpLocks/>
            <a:endCxn id="76" idx="0"/>
          </p:cNvCxnSpPr>
          <p:nvPr/>
        </p:nvCxnSpPr>
        <p:spPr>
          <a:xfrm rot="10800000" flipV="1">
            <a:off x="6317153" y="5449038"/>
            <a:ext cx="2203735" cy="541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1509A54-1ACA-4524-B3F0-775010207FE8}"/>
              </a:ext>
            </a:extLst>
          </p:cNvPr>
          <p:cNvCxnSpPr>
            <a:cxnSpLocks/>
            <a:endCxn id="77" idx="0"/>
          </p:cNvCxnSpPr>
          <p:nvPr/>
        </p:nvCxnSpPr>
        <p:spPr>
          <a:xfrm rot="10800000" flipV="1">
            <a:off x="5156613" y="5452160"/>
            <a:ext cx="3364274" cy="531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/>
          <p:nvPr/>
        </p:nvSpPr>
        <p:spPr>
          <a:xfrm>
            <a:off x="1009446" y="3810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3" name="Rectangle 21"/>
          <p:cNvSpPr/>
          <p:nvPr/>
        </p:nvSpPr>
        <p:spPr>
          <a:xfrm>
            <a:off x="2600202" y="441428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Unit</a:t>
            </a:r>
            <a:endParaRPr lang="en-SG" sz="1050" dirty="0"/>
          </a:p>
        </p:txBody>
      </p:sp>
      <p:cxnSp>
        <p:nvCxnSpPr>
          <p:cNvPr id="4" name="Elbow Connector 70"/>
          <p:cNvCxnSpPr>
            <a:stCxn id="5" idx="3"/>
            <a:endCxn id="3" idx="1"/>
          </p:cNvCxnSpPr>
          <p:nvPr/>
        </p:nvCxnSpPr>
        <p:spPr>
          <a:xfrm>
            <a:off x="2188550" y="3983380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" name="Flowchart: Decision 89"/>
          <p:cNvSpPr/>
          <p:nvPr/>
        </p:nvSpPr>
        <p:spPr>
          <a:xfrm>
            <a:off x="1952502" y="3896690"/>
            <a:ext cx="236048" cy="173380"/>
          </a:xfrm>
          <a:prstGeom prst="flowChartDecision">
            <a:avLst/>
          </a:prstGeom>
          <a:solidFill>
            <a:schemeClr val="accent4"/>
          </a:solidFill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 21"/>
          <p:cNvSpPr/>
          <p:nvPr/>
        </p:nvSpPr>
        <p:spPr>
          <a:xfrm>
            <a:off x="2600202" y="49134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Postal code</a:t>
            </a:r>
            <a:endParaRPr lang="en-SG" sz="1050" dirty="0"/>
          </a:p>
        </p:txBody>
      </p:sp>
      <p:sp>
        <p:nvSpPr>
          <p:cNvPr id="7" name="Rectangle 21"/>
          <p:cNvSpPr/>
          <p:nvPr/>
        </p:nvSpPr>
        <p:spPr>
          <a:xfrm>
            <a:off x="2600202" y="389669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Street</a:t>
            </a:r>
            <a:endParaRPr lang="en-SG" sz="1050" dirty="0"/>
          </a:p>
        </p:txBody>
      </p:sp>
      <p:sp>
        <p:nvSpPr>
          <p:cNvPr id="8" name="Rectangle 21"/>
          <p:cNvSpPr/>
          <p:nvPr/>
        </p:nvSpPr>
        <p:spPr>
          <a:xfrm>
            <a:off x="2600202" y="3352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Block</a:t>
            </a:r>
            <a:endParaRPr lang="en-SG" sz="1050" dirty="0"/>
          </a:p>
        </p:txBody>
      </p:sp>
      <p:cxnSp>
        <p:nvCxnSpPr>
          <p:cNvPr id="9" name="Elbow Connector 70"/>
          <p:cNvCxnSpPr>
            <a:stCxn id="5" idx="3"/>
            <a:endCxn id="8" idx="1"/>
          </p:cNvCxnSpPr>
          <p:nvPr/>
        </p:nvCxnSpPr>
        <p:spPr>
          <a:xfrm flipV="1">
            <a:off x="2188550" y="3526180"/>
            <a:ext cx="411652" cy="4572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2" name="Elbow Connector 70"/>
          <p:cNvCxnSpPr>
            <a:stCxn id="5" idx="3"/>
            <a:endCxn id="6" idx="1"/>
          </p:cNvCxnSpPr>
          <p:nvPr/>
        </p:nvCxnSpPr>
        <p:spPr>
          <a:xfrm>
            <a:off x="2188550" y="3983380"/>
            <a:ext cx="411652" cy="110344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" name="Elbow Connector 70"/>
          <p:cNvCxnSpPr>
            <a:stCxn id="5" idx="3"/>
            <a:endCxn id="7" idx="1"/>
          </p:cNvCxnSpPr>
          <p:nvPr/>
        </p:nvCxnSpPr>
        <p:spPr>
          <a:xfrm>
            <a:off x="2188550" y="3983380"/>
            <a:ext cx="411652" cy="8669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3" name="Rectangle 6"/>
          <p:cNvSpPr/>
          <p:nvPr/>
        </p:nvSpPr>
        <p:spPr>
          <a:xfrm>
            <a:off x="7376135" y="1180514"/>
            <a:ext cx="929296" cy="342611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Contact</a:t>
            </a:r>
          </a:p>
        </p:txBody>
      </p:sp>
      <p:sp>
        <p:nvSpPr>
          <p:cNvPr id="14" name="Rectangle 19"/>
          <p:cNvSpPr/>
          <p:nvPr/>
        </p:nvSpPr>
        <p:spPr>
          <a:xfrm>
            <a:off x="6248400" y="173982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16" name="Rectangle 20"/>
          <p:cNvSpPr/>
          <p:nvPr/>
        </p:nvSpPr>
        <p:spPr>
          <a:xfrm>
            <a:off x="6263054" y="21993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17" name="Rectangle 21"/>
          <p:cNvSpPr/>
          <p:nvPr/>
        </p:nvSpPr>
        <p:spPr>
          <a:xfrm>
            <a:off x="6263054" y="26565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18" name="Isosceles Triangle 24"/>
          <p:cNvSpPr/>
          <p:nvPr/>
        </p:nvSpPr>
        <p:spPr>
          <a:xfrm>
            <a:off x="7717912" y="152466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9" name="Elbow Connector 25"/>
          <p:cNvCxnSpPr>
            <a:stCxn id="18" idx="3"/>
            <a:endCxn id="16" idx="3"/>
          </p:cNvCxnSpPr>
          <p:nvPr/>
        </p:nvCxnSpPr>
        <p:spPr>
          <a:xfrm rot="5400000">
            <a:off x="7186487" y="1706046"/>
            <a:ext cx="6725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0" name="Elbow Connector 26"/>
          <p:cNvCxnSpPr>
            <a:stCxn id="18" idx="3"/>
            <a:endCxn id="14" idx="3"/>
          </p:cNvCxnSpPr>
          <p:nvPr/>
        </p:nvCxnSpPr>
        <p:spPr>
          <a:xfrm rot="5400000">
            <a:off x="7408922" y="1468957"/>
            <a:ext cx="213017" cy="675468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1" name="Elbow Connector 29"/>
          <p:cNvCxnSpPr>
            <a:stCxn id="18" idx="3"/>
            <a:endCxn id="17" idx="3"/>
          </p:cNvCxnSpPr>
          <p:nvPr/>
        </p:nvCxnSpPr>
        <p:spPr>
          <a:xfrm rot="5400000">
            <a:off x="6957887" y="1934646"/>
            <a:ext cx="11297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2" name="Rectangle 6"/>
          <p:cNvSpPr/>
          <p:nvPr/>
        </p:nvSpPr>
        <p:spPr>
          <a:xfrm>
            <a:off x="6132002" y="4597467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</a:p>
        </p:txBody>
      </p:sp>
      <p:sp>
        <p:nvSpPr>
          <p:cNvPr id="23" name="Rectangle 19"/>
          <p:cNvSpPr/>
          <p:nvPr/>
        </p:nvSpPr>
        <p:spPr>
          <a:xfrm>
            <a:off x="4481146" y="446782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4" name="Rectangle 20"/>
          <p:cNvSpPr/>
          <p:nvPr/>
        </p:nvSpPr>
        <p:spPr>
          <a:xfrm>
            <a:off x="4481146" y="48628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5" name="Rectangle 21"/>
          <p:cNvSpPr/>
          <p:nvPr/>
        </p:nvSpPr>
        <p:spPr>
          <a:xfrm>
            <a:off x="4481146" y="5257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6" name="Isosceles Triangle 24"/>
          <p:cNvSpPr/>
          <p:nvPr/>
        </p:nvSpPr>
        <p:spPr>
          <a:xfrm rot="5400000">
            <a:off x="5896110" y="4726825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7" name="Elbow Connector 25"/>
          <p:cNvCxnSpPr>
            <a:stCxn id="26" idx="3"/>
            <a:endCxn id="24" idx="3"/>
          </p:cNvCxnSpPr>
          <p:nvPr/>
        </p:nvCxnSpPr>
        <p:spPr>
          <a:xfrm rot="10800000" flipV="1">
            <a:off x="5410443" y="4814586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8" name="Elbow Connector 26"/>
          <p:cNvCxnSpPr>
            <a:stCxn id="26" idx="3"/>
            <a:endCxn id="23" idx="3"/>
          </p:cNvCxnSpPr>
          <p:nvPr/>
        </p:nvCxnSpPr>
        <p:spPr>
          <a:xfrm rot="10800000">
            <a:off x="5410443" y="4641207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9" name="Elbow Connector 29"/>
          <p:cNvCxnSpPr>
            <a:stCxn id="26" idx="3"/>
            <a:endCxn id="25" idx="3"/>
          </p:cNvCxnSpPr>
          <p:nvPr/>
        </p:nvCxnSpPr>
        <p:spPr>
          <a:xfrm rot="10800000" flipV="1">
            <a:off x="5410443" y="4814586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0" name="Rectangle 21"/>
          <p:cNvSpPr/>
          <p:nvPr/>
        </p:nvSpPr>
        <p:spPr>
          <a:xfrm>
            <a:off x="4481146" y="40728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31" name="Elbow Connector 26"/>
          <p:cNvCxnSpPr>
            <a:stCxn id="26" idx="3"/>
            <a:endCxn id="30" idx="3"/>
          </p:cNvCxnSpPr>
          <p:nvPr/>
        </p:nvCxnSpPr>
        <p:spPr>
          <a:xfrm rot="10800000">
            <a:off x="5410443" y="4246221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3" name="Rectangle 6"/>
          <p:cNvSpPr/>
          <p:nvPr/>
        </p:nvSpPr>
        <p:spPr>
          <a:xfrm>
            <a:off x="6132002" y="4925292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4" name="Rectangle 6"/>
          <p:cNvSpPr/>
          <p:nvPr/>
        </p:nvSpPr>
        <p:spPr>
          <a:xfrm>
            <a:off x="6132002" y="5043684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  <p:sp>
        <p:nvSpPr>
          <p:cNvPr id="32" name="Rectangle 12"/>
          <p:cNvSpPr/>
          <p:nvPr/>
        </p:nvSpPr>
        <p:spPr>
          <a:xfrm>
            <a:off x="1031322" y="12067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33" name="Rectangle 14"/>
          <p:cNvSpPr/>
          <p:nvPr/>
        </p:nvSpPr>
        <p:spPr>
          <a:xfrm>
            <a:off x="2647520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TagList</a:t>
            </a:r>
            <a:endParaRPr lang="en-SG" sz="1050" dirty="0"/>
          </a:p>
        </p:txBody>
      </p:sp>
      <p:sp>
        <p:nvSpPr>
          <p:cNvPr id="34" name="Rectangle 15"/>
          <p:cNvSpPr/>
          <p:nvPr/>
        </p:nvSpPr>
        <p:spPr>
          <a:xfrm>
            <a:off x="2621143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35" name="Rectangle 18"/>
          <p:cNvSpPr/>
          <p:nvPr/>
        </p:nvSpPr>
        <p:spPr>
          <a:xfrm>
            <a:off x="4190165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</a:t>
            </a:r>
            <a:endParaRPr lang="en-SG" sz="1050" dirty="0"/>
          </a:p>
        </p:txBody>
      </p:sp>
      <p:cxnSp>
        <p:nvCxnSpPr>
          <p:cNvPr id="36" name="Elbow Connector 47"/>
          <p:cNvCxnSpPr>
            <a:stCxn id="42" idx="3"/>
            <a:endCxn id="33" idx="1"/>
          </p:cNvCxnSpPr>
          <p:nvPr/>
        </p:nvCxnSpPr>
        <p:spPr>
          <a:xfrm flipV="1">
            <a:off x="2196666" y="691066"/>
            <a:ext cx="450854" cy="687145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7" name="Elbow Connector 50"/>
          <p:cNvCxnSpPr>
            <a:stCxn id="42" idx="3"/>
            <a:endCxn id="34" idx="1"/>
          </p:cNvCxnSpPr>
          <p:nvPr/>
        </p:nvCxnSpPr>
        <p:spPr>
          <a:xfrm>
            <a:off x="2196666" y="1378211"/>
            <a:ext cx="424477" cy="6329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9" name="Rectangle 78"/>
          <p:cNvSpPr/>
          <p:nvPr/>
        </p:nvSpPr>
        <p:spPr>
          <a:xfrm>
            <a:off x="4190165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40" name="Flowchart: Decision 96"/>
          <p:cNvSpPr/>
          <p:nvPr/>
        </p:nvSpPr>
        <p:spPr>
          <a:xfrm>
            <a:off x="3576816" y="617076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Flowchart: Decision 99"/>
          <p:cNvSpPr/>
          <p:nvPr/>
        </p:nvSpPr>
        <p:spPr>
          <a:xfrm>
            <a:off x="3540415" y="1924501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2" name="Flowchart: Decision 105"/>
          <p:cNvSpPr/>
          <p:nvPr/>
        </p:nvSpPr>
        <p:spPr>
          <a:xfrm>
            <a:off x="1960618" y="129152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3" name="Straight Arrow Connector 113"/>
          <p:cNvCxnSpPr>
            <a:stCxn id="40" idx="3"/>
            <a:endCxn id="39" idx="1"/>
          </p:cNvCxnSpPr>
          <p:nvPr/>
        </p:nvCxnSpPr>
        <p:spPr>
          <a:xfrm flipV="1">
            <a:off x="3812864" y="691066"/>
            <a:ext cx="377301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4" name="Straight Arrow Connector 114"/>
          <p:cNvCxnSpPr>
            <a:stCxn id="41" idx="3"/>
            <a:endCxn id="35" idx="1"/>
          </p:cNvCxnSpPr>
          <p:nvPr/>
        </p:nvCxnSpPr>
        <p:spPr>
          <a:xfrm>
            <a:off x="3776463" y="2011191"/>
            <a:ext cx="41370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5" name="Rectangle 98"/>
          <p:cNvSpPr/>
          <p:nvPr/>
        </p:nvSpPr>
        <p:spPr>
          <a:xfrm>
            <a:off x="3348216" y="119562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Tagging</a:t>
            </a:r>
            <a:endParaRPr lang="en-SG" sz="1050" dirty="0"/>
          </a:p>
        </p:txBody>
      </p:sp>
      <p:cxnSp>
        <p:nvCxnSpPr>
          <p:cNvPr id="49" name="Straight Arrow Connector 48"/>
          <p:cNvCxnSpPr>
            <a:stCxn id="35" idx="0"/>
            <a:endCxn id="39" idx="2"/>
          </p:cNvCxnSpPr>
          <p:nvPr/>
        </p:nvCxnSpPr>
        <p:spPr>
          <a:xfrm flipV="1">
            <a:off x="4654813" y="864446"/>
            <a:ext cx="0" cy="973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45" idx="3"/>
          </p:cNvCxnSpPr>
          <p:nvPr/>
        </p:nvCxnSpPr>
        <p:spPr>
          <a:xfrm>
            <a:off x="4277512" y="1369003"/>
            <a:ext cx="377301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>
            <a:stCxn id="42" idx="3"/>
            <a:endCxn id="45" idx="1"/>
          </p:cNvCxnSpPr>
          <p:nvPr/>
        </p:nvCxnSpPr>
        <p:spPr>
          <a:xfrm flipV="1">
            <a:off x="2196666" y="1369003"/>
            <a:ext cx="1151550" cy="92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7" name="TextBox 56"/>
          <p:cNvSpPr txBox="1"/>
          <p:nvPr/>
        </p:nvSpPr>
        <p:spPr>
          <a:xfrm>
            <a:off x="3112168" y="1066800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53969" y="1343892"/>
            <a:ext cx="77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taggings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65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1031322" y="12067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3" name="Rectangle 14"/>
          <p:cNvSpPr/>
          <p:nvPr/>
        </p:nvSpPr>
        <p:spPr>
          <a:xfrm>
            <a:off x="2647520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TagList</a:t>
            </a:r>
            <a:endParaRPr lang="en-SG" sz="1050" dirty="0"/>
          </a:p>
        </p:txBody>
      </p:sp>
      <p:sp>
        <p:nvSpPr>
          <p:cNvPr id="4" name="Rectangle 15"/>
          <p:cNvSpPr/>
          <p:nvPr/>
        </p:nvSpPr>
        <p:spPr>
          <a:xfrm>
            <a:off x="2621143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5" name="Rectangle 18"/>
          <p:cNvSpPr/>
          <p:nvPr/>
        </p:nvSpPr>
        <p:spPr>
          <a:xfrm>
            <a:off x="4190165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</a:t>
            </a:r>
            <a:endParaRPr lang="en-SG" sz="1050" dirty="0"/>
          </a:p>
        </p:txBody>
      </p:sp>
      <p:cxnSp>
        <p:nvCxnSpPr>
          <p:cNvPr id="6" name="Elbow Connector 47"/>
          <p:cNvCxnSpPr>
            <a:stCxn id="11" idx="3"/>
            <a:endCxn id="3" idx="1"/>
          </p:cNvCxnSpPr>
          <p:nvPr/>
        </p:nvCxnSpPr>
        <p:spPr>
          <a:xfrm flipV="1">
            <a:off x="2196666" y="691066"/>
            <a:ext cx="450854" cy="687145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" name="Elbow Connector 50"/>
          <p:cNvCxnSpPr>
            <a:stCxn id="11" idx="3"/>
            <a:endCxn id="4" idx="1"/>
          </p:cNvCxnSpPr>
          <p:nvPr/>
        </p:nvCxnSpPr>
        <p:spPr>
          <a:xfrm>
            <a:off x="2196666" y="1378211"/>
            <a:ext cx="424477" cy="6329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8" name="Rectangle 78"/>
          <p:cNvSpPr/>
          <p:nvPr/>
        </p:nvSpPr>
        <p:spPr>
          <a:xfrm>
            <a:off x="4190165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" name="Flowchart: Decision 96"/>
          <p:cNvSpPr/>
          <p:nvPr/>
        </p:nvSpPr>
        <p:spPr>
          <a:xfrm>
            <a:off x="3576816" y="617076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Flowchart: Decision 99"/>
          <p:cNvSpPr/>
          <p:nvPr/>
        </p:nvSpPr>
        <p:spPr>
          <a:xfrm>
            <a:off x="3540415" y="1924501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Flowchart: Decision 105"/>
          <p:cNvSpPr/>
          <p:nvPr/>
        </p:nvSpPr>
        <p:spPr>
          <a:xfrm>
            <a:off x="1960618" y="129152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" name="Straight Arrow Connector 113"/>
          <p:cNvCxnSpPr>
            <a:stCxn id="9" idx="3"/>
            <a:endCxn id="8" idx="1"/>
          </p:cNvCxnSpPr>
          <p:nvPr/>
        </p:nvCxnSpPr>
        <p:spPr>
          <a:xfrm flipV="1">
            <a:off x="3812864" y="691066"/>
            <a:ext cx="377301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3" name="Straight Arrow Connector 114"/>
          <p:cNvCxnSpPr>
            <a:stCxn id="10" idx="3"/>
            <a:endCxn id="5" idx="1"/>
          </p:cNvCxnSpPr>
          <p:nvPr/>
        </p:nvCxnSpPr>
        <p:spPr>
          <a:xfrm>
            <a:off x="3776463" y="2011191"/>
            <a:ext cx="41370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4" name="Rectangle 98"/>
          <p:cNvSpPr/>
          <p:nvPr/>
        </p:nvSpPr>
        <p:spPr>
          <a:xfrm>
            <a:off x="3348216" y="13028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Tagging</a:t>
            </a:r>
            <a:endParaRPr lang="en-SG" sz="1050" dirty="0"/>
          </a:p>
        </p:txBody>
      </p:sp>
      <p:cxnSp>
        <p:nvCxnSpPr>
          <p:cNvPr id="15" name="Straight Arrow Connector 48"/>
          <p:cNvCxnSpPr>
            <a:stCxn id="5" idx="0"/>
            <a:endCxn id="8" idx="2"/>
          </p:cNvCxnSpPr>
          <p:nvPr/>
        </p:nvCxnSpPr>
        <p:spPr>
          <a:xfrm flipV="1">
            <a:off x="4654813" y="864446"/>
            <a:ext cx="0" cy="973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6" name="Straight Connector 50"/>
          <p:cNvCxnSpPr>
            <a:stCxn id="14" idx="3"/>
          </p:cNvCxnSpPr>
          <p:nvPr/>
        </p:nvCxnSpPr>
        <p:spPr>
          <a:xfrm>
            <a:off x="4277512" y="1476229"/>
            <a:ext cx="377301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8" name="TextBox 56"/>
          <p:cNvSpPr txBox="1"/>
          <p:nvPr/>
        </p:nvSpPr>
        <p:spPr>
          <a:xfrm>
            <a:off x="3112168" y="1174026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cxnSp>
        <p:nvCxnSpPr>
          <p:cNvPr id="20" name="Elbow Connector 47"/>
          <p:cNvCxnSpPr>
            <a:stCxn id="22" idx="3"/>
            <a:endCxn id="14" idx="1"/>
          </p:cNvCxnSpPr>
          <p:nvPr/>
        </p:nvCxnSpPr>
        <p:spPr>
          <a:xfrm rot="16200000" flipH="1" flipV="1">
            <a:off x="3375826" y="1039191"/>
            <a:ext cx="409428" cy="464648"/>
          </a:xfrm>
          <a:prstGeom prst="bentConnector4">
            <a:avLst>
              <a:gd name="adj1" fmla="val -7574"/>
              <a:gd name="adj2" fmla="val 149199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2" name="Flowchart: Decision 96"/>
          <p:cNvSpPr/>
          <p:nvPr/>
        </p:nvSpPr>
        <p:spPr>
          <a:xfrm rot="16200000">
            <a:off x="3694840" y="109813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TextBox 9"/>
          <p:cNvSpPr txBox="1"/>
          <p:nvPr/>
        </p:nvSpPr>
        <p:spPr>
          <a:xfrm>
            <a:off x="2740114" y="1472518"/>
            <a:ext cx="77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taggings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78</Words>
  <Application>Microsoft Office PowerPoint</Application>
  <PresentationFormat>On-screen Show (4:3)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AddressBook – Level 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Wayne Neo Wei Zhe</cp:lastModifiedBy>
  <cp:revision>20</cp:revision>
  <dcterms:created xsi:type="dcterms:W3CDTF">2016-07-22T14:33:02Z</dcterms:created>
  <dcterms:modified xsi:type="dcterms:W3CDTF">2018-02-07T14:56:05Z</dcterms:modified>
</cp:coreProperties>
</file>