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4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6797964" y="1620559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55" name="Elbow Connector 54"/>
          <p:cNvCxnSpPr>
            <a:cxnSpLocks/>
            <a:stCxn id="59" idx="1"/>
            <a:endCxn id="46" idx="1"/>
          </p:cNvCxnSpPr>
          <p:nvPr/>
        </p:nvCxnSpPr>
        <p:spPr>
          <a:xfrm flipV="1">
            <a:off x="6128509" y="1842879"/>
            <a:ext cx="669455" cy="57454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46" idx="1"/>
            <a:endCxn id="50" idx="1"/>
          </p:cNvCxnSpPr>
          <p:nvPr/>
        </p:nvCxnSpPr>
        <p:spPr>
          <a:xfrm rot="10800000">
            <a:off x="6128510" y="1232461"/>
            <a:ext cx="669455" cy="610419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3" idx="1"/>
            <a:endCxn id="46" idx="1"/>
          </p:cNvCxnSpPr>
          <p:nvPr/>
        </p:nvCxnSpPr>
        <p:spPr>
          <a:xfrm flipV="1">
            <a:off x="6128509" y="1842879"/>
            <a:ext cx="669455" cy="179555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2" idx="1"/>
            <a:endCxn id="46" idx="1"/>
          </p:cNvCxnSpPr>
          <p:nvPr/>
        </p:nvCxnSpPr>
        <p:spPr>
          <a:xfrm>
            <a:off x="6128509" y="1627447"/>
            <a:ext cx="669455" cy="215432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cxnSpLocks/>
            <a:stCxn id="14" idx="0"/>
            <a:endCxn id="80" idx="1"/>
          </p:cNvCxnSpPr>
          <p:nvPr/>
        </p:nvCxnSpPr>
        <p:spPr>
          <a:xfrm rot="5400000" flipH="1" flipV="1">
            <a:off x="1541310" y="2072906"/>
            <a:ext cx="1156986" cy="709282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  <a:endCxn id="80" idx="1"/>
          </p:cNvCxnSpPr>
          <p:nvPr/>
        </p:nvCxnSpPr>
        <p:spPr>
          <a:xfrm rot="5400000" flipH="1" flipV="1">
            <a:off x="820572" y="2056625"/>
            <a:ext cx="1861443" cy="144630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cxnSpLocks/>
            <a:stCxn id="80" idx="2"/>
            <a:endCxn id="13" idx="0"/>
          </p:cNvCxnSpPr>
          <p:nvPr/>
        </p:nvCxnSpPr>
        <p:spPr>
          <a:xfrm rot="5400000">
            <a:off x="2067094" y="2533776"/>
            <a:ext cx="1675686" cy="7508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1" y="71765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19" y="71765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2" y="1042956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2" y="1042956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2" y="1042956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5" y="1042956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5" y="1042956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5" y="1042956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Isosceles Triangle 53"/>
          <p:cNvSpPr/>
          <p:nvPr/>
        </p:nvSpPr>
        <p:spPr>
          <a:xfrm rot="5400000">
            <a:off x="6564806" y="176237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C882BB2-6C59-4B26-AAFB-255F91F2E51C}"/>
              </a:ext>
            </a:extLst>
          </p:cNvPr>
          <p:cNvSpPr/>
          <p:nvPr/>
        </p:nvSpPr>
        <p:spPr>
          <a:xfrm>
            <a:off x="2474444" y="1626734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AggregateCommand</a:t>
            </a:r>
            <a:endParaRPr lang="en-SG" sz="1050" dirty="0"/>
          </a:p>
        </p:txBody>
      </p:sp>
      <p:cxnSp>
        <p:nvCxnSpPr>
          <p:cNvPr id="85" name="Elbow Connector 72">
            <a:extLst>
              <a:ext uri="{FF2B5EF4-FFF2-40B4-BE49-F238E27FC236}">
                <a16:creationId xmlns:a16="http://schemas.microsoft.com/office/drawing/2014/main" id="{9AAFAFD1-1C5C-485E-B2F7-1FCE56076B96}"/>
              </a:ext>
            </a:extLst>
          </p:cNvPr>
          <p:cNvCxnSpPr>
            <a:cxnSpLocks/>
            <a:stCxn id="80" idx="0"/>
            <a:endCxn id="81" idx="1"/>
          </p:cNvCxnSpPr>
          <p:nvPr/>
        </p:nvCxnSpPr>
        <p:spPr>
          <a:xfrm rot="16200000" flipV="1">
            <a:off x="2585187" y="931542"/>
            <a:ext cx="733314" cy="657069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C78FDD6-881F-4A93-87FF-E28FA800139B}"/>
              </a:ext>
            </a:extLst>
          </p:cNvPr>
          <p:cNvSpPr/>
          <p:nvPr/>
        </p:nvSpPr>
        <p:spPr>
          <a:xfrm>
            <a:off x="4086311" y="1762364"/>
            <a:ext cx="236048" cy="173380"/>
          </a:xfrm>
          <a:prstGeom prst="flowChartDecision">
            <a:avLst/>
          </a:prstGeom>
          <a:solidFill>
            <a:srgbClr val="46AAC5"/>
          </a:solidFill>
          <a:ln w="19050">
            <a:solidFill>
              <a:srgbClr val="46AAC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46AAC5"/>
              </a:solidFill>
            </a:endParaRPr>
          </a:p>
        </p:txBody>
      </p:sp>
      <p:cxnSp>
        <p:nvCxnSpPr>
          <p:cNvPr id="103" name="Elbow Connector 55">
            <a:extLst>
              <a:ext uri="{FF2B5EF4-FFF2-40B4-BE49-F238E27FC236}">
                <a16:creationId xmlns:a16="http://schemas.microsoft.com/office/drawing/2014/main" id="{8C426CEE-A3D5-4F5D-BF2B-D21B45BFB6A3}"/>
              </a:ext>
            </a:extLst>
          </p:cNvPr>
          <p:cNvCxnSpPr>
            <a:cxnSpLocks/>
            <a:stCxn id="50" idx="3"/>
            <a:endCxn id="95" idx="3"/>
          </p:cNvCxnSpPr>
          <p:nvPr/>
        </p:nvCxnSpPr>
        <p:spPr>
          <a:xfrm rot="10800000" flipV="1">
            <a:off x="4322360" y="1232460"/>
            <a:ext cx="402041" cy="616594"/>
          </a:xfrm>
          <a:prstGeom prst="bentConnector3">
            <a:avLst>
              <a:gd name="adj1" fmla="val 50000"/>
            </a:avLst>
          </a:prstGeom>
          <a:noFill/>
          <a:ln w="19050">
            <a:headEnd type="arrow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4" name="Elbow Connector 55">
            <a:extLst>
              <a:ext uri="{FF2B5EF4-FFF2-40B4-BE49-F238E27FC236}">
                <a16:creationId xmlns:a16="http://schemas.microsoft.com/office/drawing/2014/main" id="{29FCF51D-CC9B-48DD-BD70-540D146D46E0}"/>
              </a:ext>
            </a:extLst>
          </p:cNvPr>
          <p:cNvCxnSpPr>
            <a:cxnSpLocks/>
            <a:stCxn id="52" idx="3"/>
            <a:endCxn id="95" idx="3"/>
          </p:cNvCxnSpPr>
          <p:nvPr/>
        </p:nvCxnSpPr>
        <p:spPr>
          <a:xfrm rot="10800000" flipV="1">
            <a:off x="4322360" y="1627446"/>
            <a:ext cx="402041" cy="221607"/>
          </a:xfrm>
          <a:prstGeom prst="bentConnector3">
            <a:avLst>
              <a:gd name="adj1" fmla="val 50000"/>
            </a:avLst>
          </a:prstGeom>
          <a:noFill/>
          <a:ln w="19050">
            <a:headEnd type="arrow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5" name="Elbow Connector 55">
            <a:extLst>
              <a:ext uri="{FF2B5EF4-FFF2-40B4-BE49-F238E27FC236}">
                <a16:creationId xmlns:a16="http://schemas.microsoft.com/office/drawing/2014/main" id="{38C96BC8-03B7-49AB-80A3-00D4AFA18DFC}"/>
              </a:ext>
            </a:extLst>
          </p:cNvPr>
          <p:cNvCxnSpPr>
            <a:cxnSpLocks/>
            <a:stCxn id="53" idx="3"/>
            <a:endCxn id="95" idx="3"/>
          </p:cNvCxnSpPr>
          <p:nvPr/>
        </p:nvCxnSpPr>
        <p:spPr>
          <a:xfrm rot="10800000">
            <a:off x="4322360" y="1849054"/>
            <a:ext cx="402041" cy="173380"/>
          </a:xfrm>
          <a:prstGeom prst="bentConnector3">
            <a:avLst>
              <a:gd name="adj1" fmla="val 50000"/>
            </a:avLst>
          </a:prstGeom>
          <a:noFill/>
          <a:ln w="19050">
            <a:headEnd type="arrow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2" name="Elbow Connector 55">
            <a:extLst>
              <a:ext uri="{FF2B5EF4-FFF2-40B4-BE49-F238E27FC236}">
                <a16:creationId xmlns:a16="http://schemas.microsoft.com/office/drawing/2014/main" id="{E3F52993-BBCD-4A46-83E4-2E246B296379}"/>
              </a:ext>
            </a:extLst>
          </p:cNvPr>
          <p:cNvCxnSpPr>
            <a:cxnSpLocks/>
            <a:stCxn id="59" idx="3"/>
            <a:endCxn id="95" idx="3"/>
          </p:cNvCxnSpPr>
          <p:nvPr/>
        </p:nvCxnSpPr>
        <p:spPr>
          <a:xfrm rot="10800000">
            <a:off x="4322360" y="1849054"/>
            <a:ext cx="402041" cy="568366"/>
          </a:xfrm>
          <a:prstGeom prst="bentConnector3">
            <a:avLst>
              <a:gd name="adj1" fmla="val 50000"/>
            </a:avLst>
          </a:prstGeom>
          <a:noFill/>
          <a:ln w="19050">
            <a:headEnd type="arrow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74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Peh Xian Bin, Eugene</cp:lastModifiedBy>
  <cp:revision>20</cp:revision>
  <dcterms:created xsi:type="dcterms:W3CDTF">2016-07-22T14:33:02Z</dcterms:created>
  <dcterms:modified xsi:type="dcterms:W3CDTF">2018-01-30T06:28:01Z</dcterms:modified>
</cp:coreProperties>
</file>