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157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811764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25899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cxnSpLocks/>
            <a:stCxn id="106" idx="3"/>
            <a:endCxn id="16" idx="1"/>
          </p:cNvCxnSpPr>
          <p:nvPr/>
        </p:nvCxnSpPr>
        <p:spPr>
          <a:xfrm>
            <a:off x="3230192" y="3918486"/>
            <a:ext cx="581572" cy="1954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stCxn id="19" idx="0"/>
            <a:endCxn id="79" idx="2"/>
          </p:cNvCxnSpPr>
          <p:nvPr/>
        </p:nvCxnSpPr>
        <p:spPr>
          <a:xfrm rot="16200000" flipV="1">
            <a:off x="5503457" y="3559969"/>
            <a:ext cx="367740" cy="64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>
            <a:off x="6398691" y="3972890"/>
            <a:ext cx="383109" cy="23676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98691" y="3972890"/>
            <a:ext cx="397763" cy="6962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98691" y="3972890"/>
            <a:ext cx="397763" cy="11534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62643" y="3886200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4741060" y="38337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977108" y="3920440"/>
            <a:ext cx="24879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156490" y="3779731"/>
            <a:ext cx="1219968" cy="1848147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98691" y="3712820"/>
            <a:ext cx="383109" cy="26007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825515" y="303889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ECB0176-8EE8-4192-85B7-40A3891AEA21}"/>
              </a:ext>
            </a:extLst>
          </p:cNvPr>
          <p:cNvSpPr txBox="1"/>
          <p:nvPr/>
        </p:nvSpPr>
        <p:spPr>
          <a:xfrm>
            <a:off x="5735698" y="3369448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7FC8F4-44FA-4B7F-B527-59FA7E33746A}"/>
              </a:ext>
            </a:extLst>
          </p:cNvPr>
          <p:cNvSpPr txBox="1"/>
          <p:nvPr/>
        </p:nvSpPr>
        <p:spPr>
          <a:xfrm>
            <a:off x="4732135" y="855333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E80CC-8B15-45D9-8AD0-98AE2C92B793}"/>
              </a:ext>
            </a:extLst>
          </p:cNvPr>
          <p:cNvSpPr txBox="1"/>
          <p:nvPr/>
        </p:nvSpPr>
        <p:spPr>
          <a:xfrm>
            <a:off x="4697387" y="843765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73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 An</cp:lastModifiedBy>
  <cp:revision>23</cp:revision>
  <dcterms:created xsi:type="dcterms:W3CDTF">2016-07-22T14:33:02Z</dcterms:created>
  <dcterms:modified xsi:type="dcterms:W3CDTF">2018-08-06T13:55:48Z</dcterms:modified>
</cp:coreProperties>
</file>