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AC5"/>
    <a:srgbClr val="A2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1999" y="5141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470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4848" y="37470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060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153227" y="44604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21738" y="46177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053404" y="33526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809847" y="42976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32059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5197424" y="38660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5220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5220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5219458" y="30325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6148754" y="44354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31319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7394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32059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80998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9204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53137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52260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40857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566828" y="13561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72440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72440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72440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9" name="Rectangle 58"/>
          <p:cNvSpPr/>
          <p:nvPr/>
        </p:nvSpPr>
        <p:spPr>
          <a:xfrm flipH="1">
            <a:off x="472440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452229" y="18914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632132" y="18123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79516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rgbClr val="A2D4E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121920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76665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394396" y="21334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78180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638480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6384802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592520" y="8741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66687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2356763" y="4455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2082523" y="46290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6896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8420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994403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8644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0168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169246" y="11994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A66D941-77E7-415A-86CF-FA3678A6F41E}"/>
              </a:ext>
            </a:extLst>
          </p:cNvPr>
          <p:cNvCxnSpPr>
            <a:cxnSpLocks/>
            <a:stCxn id="46" idx="3"/>
            <a:endCxn id="50" idx="3"/>
          </p:cNvCxnSpPr>
          <p:nvPr/>
        </p:nvCxnSpPr>
        <p:spPr>
          <a:xfrm flipV="1">
            <a:off x="4178695" y="1232460"/>
            <a:ext cx="545705" cy="346048"/>
          </a:xfrm>
          <a:prstGeom prst="bentConnector3">
            <a:avLst>
              <a:gd name="adj1" fmla="val 50000"/>
            </a:avLst>
          </a:prstGeom>
          <a:ln w="19050">
            <a:solidFill>
              <a:srgbClr val="46A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D4FDDA7-DA8C-4B41-B4F3-ECB532A0199C}"/>
              </a:ext>
            </a:extLst>
          </p:cNvPr>
          <p:cNvCxnSpPr>
            <a:cxnSpLocks/>
            <a:stCxn id="46" idx="3"/>
            <a:endCxn id="52" idx="3"/>
          </p:cNvCxnSpPr>
          <p:nvPr/>
        </p:nvCxnSpPr>
        <p:spPr>
          <a:xfrm>
            <a:off x="4178695" y="1578508"/>
            <a:ext cx="545705" cy="48939"/>
          </a:xfrm>
          <a:prstGeom prst="bentConnector3">
            <a:avLst>
              <a:gd name="adj1" fmla="val 50000"/>
            </a:avLst>
          </a:prstGeom>
          <a:ln w="19050">
            <a:solidFill>
              <a:srgbClr val="46A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FA4519F-4ACC-441E-B3D8-7DFE67FA8F93}"/>
              </a:ext>
            </a:extLst>
          </p:cNvPr>
          <p:cNvCxnSpPr>
            <a:cxnSpLocks/>
            <a:stCxn id="46" idx="3"/>
            <a:endCxn id="53" idx="3"/>
          </p:cNvCxnSpPr>
          <p:nvPr/>
        </p:nvCxnSpPr>
        <p:spPr>
          <a:xfrm>
            <a:off x="4178695" y="1578508"/>
            <a:ext cx="545705" cy="443926"/>
          </a:xfrm>
          <a:prstGeom prst="bentConnector3">
            <a:avLst>
              <a:gd name="adj1" fmla="val 50000"/>
            </a:avLst>
          </a:prstGeom>
          <a:ln w="19050">
            <a:solidFill>
              <a:srgbClr val="46A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22A381B-E58E-4C62-B071-EEE2F6B1B546}"/>
              </a:ext>
            </a:extLst>
          </p:cNvPr>
          <p:cNvCxnSpPr>
            <a:cxnSpLocks/>
            <a:stCxn id="46" idx="3"/>
            <a:endCxn id="59" idx="3"/>
          </p:cNvCxnSpPr>
          <p:nvPr/>
        </p:nvCxnSpPr>
        <p:spPr>
          <a:xfrm>
            <a:off x="4178695" y="1578508"/>
            <a:ext cx="545705" cy="838912"/>
          </a:xfrm>
          <a:prstGeom prst="bentConnector3">
            <a:avLst>
              <a:gd name="adj1" fmla="val 50000"/>
            </a:avLst>
          </a:prstGeom>
          <a:ln w="19050">
            <a:solidFill>
              <a:srgbClr val="46AA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Contact</a:t>
            </a:r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3969" y="1343892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TagList</a:t>
            </a:r>
            <a:endParaRPr lang="en-SG" sz="1050" dirty="0"/>
          </a:p>
        </p:txBody>
      </p:sp>
      <p:sp>
        <p:nvSpPr>
          <p:cNvPr id="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Person</a:t>
            </a:r>
            <a:endParaRPr lang="en-SG" sz="1050" dirty="0"/>
          </a:p>
        </p:txBody>
      </p:sp>
      <p:cxnSp>
        <p:nvCxnSpPr>
          <p:cNvPr id="6" name="Elbow Connector 47"/>
          <p:cNvCxnSpPr>
            <a:stCxn id="11" idx="3"/>
            <a:endCxn id="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" name="Elbow Connector 50"/>
          <p:cNvCxnSpPr>
            <a:stCxn id="11" idx="3"/>
            <a:endCxn id="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3"/>
          <p:cNvCxnSpPr>
            <a:stCxn id="9" idx="3"/>
            <a:endCxn id="8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3" name="Straight Arrow Connector 114"/>
          <p:cNvCxnSpPr>
            <a:stCxn id="10" idx="3"/>
            <a:endCxn id="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4" name="Rectangle 98"/>
          <p:cNvSpPr/>
          <p:nvPr/>
        </p:nvSpPr>
        <p:spPr>
          <a:xfrm>
            <a:off x="3348216" y="13028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Tagging</a:t>
            </a:r>
            <a:endParaRPr lang="en-SG" sz="1050" dirty="0"/>
          </a:p>
        </p:txBody>
      </p:sp>
      <p:cxnSp>
        <p:nvCxnSpPr>
          <p:cNvPr id="15" name="Straight Arrow Connector 48"/>
          <p:cNvCxnSpPr>
            <a:stCxn id="5" idx="0"/>
            <a:endCxn id="8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50"/>
          <p:cNvCxnSpPr>
            <a:stCxn id="14" idx="3"/>
          </p:cNvCxnSpPr>
          <p:nvPr/>
        </p:nvCxnSpPr>
        <p:spPr>
          <a:xfrm>
            <a:off x="4277512" y="1476229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8" name="TextBox 56"/>
          <p:cNvSpPr txBox="1"/>
          <p:nvPr/>
        </p:nvSpPr>
        <p:spPr>
          <a:xfrm>
            <a:off x="3112168" y="1174026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cxnSp>
        <p:nvCxnSpPr>
          <p:cNvPr id="20" name="Elbow Connector 47"/>
          <p:cNvCxnSpPr>
            <a:stCxn id="22" idx="3"/>
            <a:endCxn id="14" idx="1"/>
          </p:cNvCxnSpPr>
          <p:nvPr/>
        </p:nvCxnSpPr>
        <p:spPr>
          <a:xfrm rot="16200000" flipH="1" flipV="1">
            <a:off x="3375826" y="1039191"/>
            <a:ext cx="409428" cy="464648"/>
          </a:xfrm>
          <a:prstGeom prst="bentConnector4">
            <a:avLst>
              <a:gd name="adj1" fmla="val -7574"/>
              <a:gd name="adj2" fmla="val 149199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2" name="Flowchart: Decision 96"/>
          <p:cNvSpPr/>
          <p:nvPr/>
        </p:nvSpPr>
        <p:spPr>
          <a:xfrm rot="16200000">
            <a:off x="3694840" y="10981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TextBox 9"/>
          <p:cNvSpPr txBox="1"/>
          <p:nvPr/>
        </p:nvSpPr>
        <p:spPr>
          <a:xfrm>
            <a:off x="2740114" y="1472518"/>
            <a:ext cx="77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taggings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73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Peh Xian Bin, Eugene</cp:lastModifiedBy>
  <cp:revision>20</cp:revision>
  <dcterms:created xsi:type="dcterms:W3CDTF">2016-07-22T14:33:02Z</dcterms:created>
  <dcterms:modified xsi:type="dcterms:W3CDTF">2018-01-28T03:11:39Z</dcterms:modified>
</cp:coreProperties>
</file>