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475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89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5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36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5344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18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8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99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79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9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1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35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23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46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95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CD21-C072-43DE-8769-2E55852C1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77689-253E-42A8-87EC-059B5E821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A7ACC05-5298-4F0F-81DC-535A9E918198}"/>
              </a:ext>
            </a:extLst>
          </p:cNvPr>
          <p:cNvSpPr/>
          <p:nvPr/>
        </p:nvSpPr>
        <p:spPr>
          <a:xfrm>
            <a:off x="1232665" y="2077374"/>
            <a:ext cx="1686757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0D35F-216F-43A4-98BD-8B91CD02DB11}"/>
              </a:ext>
            </a:extLst>
          </p:cNvPr>
          <p:cNvSpPr/>
          <p:nvPr/>
        </p:nvSpPr>
        <p:spPr>
          <a:xfrm>
            <a:off x="3940681" y="1924974"/>
            <a:ext cx="1513288" cy="1961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A05DC2-2CED-4108-8FFA-64DD03B49346}"/>
              </a:ext>
            </a:extLst>
          </p:cNvPr>
          <p:cNvSpPr/>
          <p:nvPr/>
        </p:nvSpPr>
        <p:spPr>
          <a:xfrm>
            <a:off x="4093081" y="2077374"/>
            <a:ext cx="1513288" cy="1961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2D562-A23B-4A8A-8049-6505F3C9C4C0}"/>
              </a:ext>
            </a:extLst>
          </p:cNvPr>
          <p:cNvSpPr/>
          <p:nvPr/>
        </p:nvSpPr>
        <p:spPr>
          <a:xfrm>
            <a:off x="4245481" y="2229774"/>
            <a:ext cx="1513288" cy="1961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F0145-FBA2-4191-B2AA-B455851DF255}"/>
              </a:ext>
            </a:extLst>
          </p:cNvPr>
          <p:cNvCxnSpPr>
            <a:cxnSpLocks/>
            <a:stCxn id="4" idx="4"/>
            <a:endCxn id="8" idx="1"/>
          </p:cNvCxnSpPr>
          <p:nvPr/>
        </p:nvCxnSpPr>
        <p:spPr>
          <a:xfrm>
            <a:off x="2919422" y="3058357"/>
            <a:ext cx="117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7E0B839-24E0-450D-8079-E04C1DBFCD00}"/>
              </a:ext>
            </a:extLst>
          </p:cNvPr>
          <p:cNvSpPr/>
          <p:nvPr/>
        </p:nvSpPr>
        <p:spPr>
          <a:xfrm>
            <a:off x="6916062" y="1924975"/>
            <a:ext cx="1654914" cy="215934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65B722-F0CD-4B36-85C5-B6D6589EB0CB}"/>
              </a:ext>
            </a:extLst>
          </p:cNvPr>
          <p:cNvCxnSpPr>
            <a:cxnSpLocks/>
          </p:cNvCxnSpPr>
          <p:nvPr/>
        </p:nvCxnSpPr>
        <p:spPr>
          <a:xfrm>
            <a:off x="5758769" y="2977156"/>
            <a:ext cx="1326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192FD09D-8D27-4352-96DE-57D37B8C981B}"/>
              </a:ext>
            </a:extLst>
          </p:cNvPr>
          <p:cNvSpPr/>
          <p:nvPr/>
        </p:nvSpPr>
        <p:spPr>
          <a:xfrm>
            <a:off x="7068462" y="2077375"/>
            <a:ext cx="1654914" cy="215934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307E9D7B-7E3A-40AC-952B-C6F9C8A2134D}"/>
              </a:ext>
            </a:extLst>
          </p:cNvPr>
          <p:cNvSpPr/>
          <p:nvPr/>
        </p:nvSpPr>
        <p:spPr>
          <a:xfrm>
            <a:off x="7220862" y="2229775"/>
            <a:ext cx="1654914" cy="215934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item: “book”,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price: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author: “…”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title: “…”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SG" sz="15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9B8C9-D293-4251-8C55-8618CDD4FAD9}"/>
              </a:ext>
            </a:extLst>
          </p:cNvPr>
          <p:cNvCxnSpPr>
            <a:cxnSpLocks/>
          </p:cNvCxnSpPr>
          <p:nvPr/>
        </p:nvCxnSpPr>
        <p:spPr>
          <a:xfrm flipV="1">
            <a:off x="2943478" y="2710638"/>
            <a:ext cx="9895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E9587-AAA2-4985-824C-2B4B29967F1F}"/>
              </a:ext>
            </a:extLst>
          </p:cNvPr>
          <p:cNvCxnSpPr>
            <a:cxnSpLocks/>
          </p:cNvCxnSpPr>
          <p:nvPr/>
        </p:nvCxnSpPr>
        <p:spPr>
          <a:xfrm>
            <a:off x="2919422" y="3407456"/>
            <a:ext cx="130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7600BA-2C52-4953-B585-A73746CE9842}"/>
              </a:ext>
            </a:extLst>
          </p:cNvPr>
          <p:cNvCxnSpPr>
            <a:cxnSpLocks/>
          </p:cNvCxnSpPr>
          <p:nvPr/>
        </p:nvCxnSpPr>
        <p:spPr>
          <a:xfrm>
            <a:off x="5758769" y="3467951"/>
            <a:ext cx="1462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871D3-6A2D-43C3-8341-F74E82BC742A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5776041" y="2504785"/>
            <a:ext cx="1156387" cy="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B75486-7CBF-4217-88BE-7197856E3EBB}"/>
              </a:ext>
            </a:extLst>
          </p:cNvPr>
          <p:cNvSpPr txBox="1"/>
          <p:nvPr/>
        </p:nvSpPr>
        <p:spPr>
          <a:xfrm>
            <a:off x="4036727" y="1476393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Collections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883E69-4D4F-4DDD-8D93-BDD08D1478DD}"/>
              </a:ext>
            </a:extLst>
          </p:cNvPr>
          <p:cNvSpPr txBox="1"/>
          <p:nvPr/>
        </p:nvSpPr>
        <p:spPr>
          <a:xfrm>
            <a:off x="7147731" y="147639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Documents</a:t>
            </a:r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3CEA92-6496-447B-BC56-CB7FA14F9568}"/>
              </a:ext>
            </a:extLst>
          </p:cNvPr>
          <p:cNvCxnSpPr>
            <a:cxnSpLocks/>
          </p:cNvCxnSpPr>
          <p:nvPr/>
        </p:nvCxnSpPr>
        <p:spPr>
          <a:xfrm>
            <a:off x="4245481" y="2755392"/>
            <a:ext cx="151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31D5BC-8BF8-472D-B3A0-E7B03AF1B31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4245481" y="3210757"/>
            <a:ext cx="151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CBA5E1-AB97-45A7-8389-E19F8A477FDF}"/>
              </a:ext>
            </a:extLst>
          </p:cNvPr>
          <p:cNvCxnSpPr>
            <a:cxnSpLocks/>
          </p:cNvCxnSpPr>
          <p:nvPr/>
        </p:nvCxnSpPr>
        <p:spPr>
          <a:xfrm>
            <a:off x="4245481" y="3700272"/>
            <a:ext cx="151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35FB8BF-57E9-403B-A270-10E9CDA9C10E}"/>
              </a:ext>
            </a:extLst>
          </p:cNvPr>
          <p:cNvSpPr txBox="1"/>
          <p:nvPr/>
        </p:nvSpPr>
        <p:spPr>
          <a:xfrm>
            <a:off x="4371489" y="2335508"/>
            <a:ext cx="140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document 1</a:t>
            </a:r>
            <a:endParaRPr lang="en-GB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18BBE-E65D-4F40-A25F-C98DBADDAA07}"/>
              </a:ext>
            </a:extLst>
          </p:cNvPr>
          <p:cNvSpPr txBox="1"/>
          <p:nvPr/>
        </p:nvSpPr>
        <p:spPr>
          <a:xfrm>
            <a:off x="4369596" y="2803145"/>
            <a:ext cx="140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document 2</a:t>
            </a:r>
            <a:endParaRPr lang="en-GB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F5A106-FD36-4ED0-BE53-C515EECE821D}"/>
              </a:ext>
            </a:extLst>
          </p:cNvPr>
          <p:cNvSpPr txBox="1"/>
          <p:nvPr/>
        </p:nvSpPr>
        <p:spPr>
          <a:xfrm>
            <a:off x="4369596" y="3295607"/>
            <a:ext cx="130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document 3</a:t>
            </a:r>
            <a:endParaRPr lang="en-GB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998E7D-3A96-4F0C-A64E-55A8ADDAC9BC}"/>
              </a:ext>
            </a:extLst>
          </p:cNvPr>
          <p:cNvSpPr txBox="1"/>
          <p:nvPr/>
        </p:nvSpPr>
        <p:spPr>
          <a:xfrm>
            <a:off x="4824833" y="3730673"/>
            <a:ext cx="35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BC0AF335-15E0-42C2-92AD-601D2AB7BF5D}"/>
              </a:ext>
            </a:extLst>
          </p:cNvPr>
          <p:cNvSpPr/>
          <p:nvPr/>
        </p:nvSpPr>
        <p:spPr>
          <a:xfrm>
            <a:off x="1131738" y="3258642"/>
            <a:ext cx="1350967" cy="17144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BBD3D4-3CAD-4308-9B63-55F651133154}"/>
              </a:ext>
            </a:extLst>
          </p:cNvPr>
          <p:cNvSpPr/>
          <p:nvPr/>
        </p:nvSpPr>
        <p:spPr>
          <a:xfrm>
            <a:off x="3376607" y="3258642"/>
            <a:ext cx="1262448" cy="17144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collection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8A7C6F-F773-49F6-A1AD-4721CC457345}"/>
              </a:ext>
            </a:extLst>
          </p:cNvPr>
          <p:cNvCxnSpPr>
            <a:cxnSpLocks/>
            <a:stCxn id="25" idx="4"/>
            <a:endCxn id="28" idx="1"/>
          </p:cNvCxnSpPr>
          <p:nvPr/>
        </p:nvCxnSpPr>
        <p:spPr>
          <a:xfrm>
            <a:off x="2482705" y="4115879"/>
            <a:ext cx="89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85BFC6-3731-47A8-8DC1-CB9E173BBA4C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4639055" y="4115879"/>
            <a:ext cx="93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142678CD-A6C2-44BC-90E5-7DD6DF7A8273}"/>
              </a:ext>
            </a:extLst>
          </p:cNvPr>
          <p:cNvSpPr/>
          <p:nvPr/>
        </p:nvSpPr>
        <p:spPr>
          <a:xfrm>
            <a:off x="5573026" y="3258642"/>
            <a:ext cx="1328575" cy="1714474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Documents of items with title &gt; ‘k’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4C40FF8C-45EE-4450-87B0-5ADEDBC440CF}"/>
              </a:ext>
            </a:extLst>
          </p:cNvPr>
          <p:cNvSpPr/>
          <p:nvPr/>
        </p:nvSpPr>
        <p:spPr>
          <a:xfrm>
            <a:off x="1131740" y="997678"/>
            <a:ext cx="1350967" cy="17144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  <a:endParaRPr lang="en-SG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219980-8EB4-4B10-8AA8-B6BCA8D5BBEC}"/>
              </a:ext>
            </a:extLst>
          </p:cNvPr>
          <p:cNvSpPr/>
          <p:nvPr/>
        </p:nvSpPr>
        <p:spPr>
          <a:xfrm>
            <a:off x="3376608" y="997678"/>
            <a:ext cx="1262448" cy="17144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collection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48BCE0-795C-4226-87C4-815B8159E94C}"/>
              </a:ext>
            </a:extLst>
          </p:cNvPr>
          <p:cNvCxnSpPr>
            <a:cxnSpLocks/>
            <a:stCxn id="44" idx="4"/>
            <a:endCxn id="45" idx="1"/>
          </p:cNvCxnSpPr>
          <p:nvPr/>
        </p:nvCxnSpPr>
        <p:spPr>
          <a:xfrm>
            <a:off x="2482707" y="1854915"/>
            <a:ext cx="893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A7E0E-272D-4715-AE0B-3C7DAA97EA26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4639056" y="1854915"/>
            <a:ext cx="93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A3775AA2-AB7B-4483-B816-D10D66E4CF00}"/>
              </a:ext>
            </a:extLst>
          </p:cNvPr>
          <p:cNvSpPr/>
          <p:nvPr/>
        </p:nvSpPr>
        <p:spPr>
          <a:xfrm>
            <a:off x="5573028" y="997678"/>
            <a:ext cx="1328574" cy="1714474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Documents of items with title &lt;= ‘k’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11BF4676-6495-4BA2-8E5A-FA23984913EB}"/>
              </a:ext>
            </a:extLst>
          </p:cNvPr>
          <p:cNvSpPr/>
          <p:nvPr/>
        </p:nvSpPr>
        <p:spPr>
          <a:xfrm>
            <a:off x="7418640" y="1562591"/>
            <a:ext cx="981648" cy="5846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title: “apple”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47F200CC-055B-43E0-9EFC-5429AAC3A7C5}"/>
              </a:ext>
            </a:extLst>
          </p:cNvPr>
          <p:cNvSpPr/>
          <p:nvPr/>
        </p:nvSpPr>
        <p:spPr>
          <a:xfrm>
            <a:off x="7418640" y="3823555"/>
            <a:ext cx="981648" cy="5846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title: “orange”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1C391A-37FB-42DB-9845-8E1C49299D4F}"/>
              </a:ext>
            </a:extLst>
          </p:cNvPr>
          <p:cNvCxnSpPr>
            <a:cxnSpLocks/>
            <a:stCxn id="48" idx="3"/>
            <a:endCxn id="34" idx="1"/>
          </p:cNvCxnSpPr>
          <p:nvPr/>
        </p:nvCxnSpPr>
        <p:spPr>
          <a:xfrm>
            <a:off x="6901602" y="1854915"/>
            <a:ext cx="517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755743-64CF-45A0-A64A-38EAE6AF2289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6901601" y="4115879"/>
            <a:ext cx="517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67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272</TotalTime>
  <Words>69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Ze Yu</dc:creator>
  <cp:lastModifiedBy>Ang Ze Yu</cp:lastModifiedBy>
  <cp:revision>11</cp:revision>
  <dcterms:created xsi:type="dcterms:W3CDTF">2020-02-17T11:43:07Z</dcterms:created>
  <dcterms:modified xsi:type="dcterms:W3CDTF">2020-03-10T11:42:32Z</dcterms:modified>
</cp:coreProperties>
</file>