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3:5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24575,'92'-1'0,"131"-16"0,-122 7 0,188 6 0,-155 6 0,9-4 0,154 4 0,-152 14 0,-55-4 0,-4-1 0,0 5 0,111 34 0,157 78 0,-180-70 0,29 12 0,-14 2 0,-86-35 0,-61-18 0,-2 2 0,0 1 0,-1 2 0,40 33 0,-3-3 0,253 205 0,-271-205 0,64 52 0,-89-79 0,-1 1 0,-1 2 0,-2 1 0,-1 1 0,-2 2 0,23 36 0,45 97 0,-54-111-1365,-22-36-5461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5:3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24575,'6'2'0,"0"0"0,-1 0 0,0 0 0,1 1 0,-1 0 0,0 0 0,0 0 0,-1 1 0,8 6 0,-2-3 0,75 69 0,-81-74 0,0 0 0,0 0 0,0 0 0,0-1 0,1 0 0,-1 0 0,0 0 0,1 0 0,-1 0 0,8-1 0,47-3 0,-57 2 0,2 1 0,-1-1 0,1 0 0,-1 0 0,1 0 0,-1 0 0,1-1 0,-1 1 0,0-1 0,1 0 0,-1 0 0,0 0 0,0-1 0,0 1 0,4-6 0,2-3 0,0 0 0,12-22 0,9-13 0,-27 42-20,0 0 0,-1 0 0,1-1 0,-1 1 0,0-1 1,-1 0-1,1 0 0,-1 1 0,2-9 0,0 0-1146,0 1-5660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5:4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24575,'0'4'0,"0"0"0,1 0 0,0 0 0,-1-1 0,1 1 0,1 0 0,-1-1 0,0 1 0,1-1 0,0 1 0,0-1 0,3 4 0,33 36 0,-30-36 0,-1 1 0,0 0 0,0 0 0,7 12 0,-11-13 0,1-1 0,0 1 0,0-1 0,1 0 0,-1 0 0,1 0 0,6 5 0,-9-10 0,-1 0 0,1 0 0,0 0 0,0 0 0,0 0 0,0 0 0,-1-1 0,1 1 0,0-1 0,0 1 0,0-1 0,0 0 0,0 0 0,0 0 0,0 0 0,0 0 0,0 0 0,0 0 0,0-1 0,0 1 0,0-1 0,0 0 0,0 1 0,0-1 0,0 0 0,-1 0 0,1 0 0,0 0 0,-1 0 0,1-1 0,2-1 0,9-9 0,-1 0 0,0 0 0,14-20 0,22-22 0,-42 48-341,0-1 0,0 0-1,8-13 1,-9 12-6485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5:5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24575,'1'-4'0,"0"0"0,0 0 0,0 0 0,1 1 0,0-1 0,0 0 0,3-3 0,1-4 0,8-14 0,21-27 0,-19 28 0,17-29 0,-26 41 0,0 1 0,17-20 0,-15 20 0,0-1 0,9-14 0,-18 25 0,1 0 0,-1 0 0,1 0 0,0 0 0,0 0 0,0 0 0,-1 0 0,1 0 0,0 0 0,0 1 0,0-1 0,0 0 0,0 1 0,0-1 0,0 1 0,1-1 0,-1 1 0,0 0 0,0-1 0,0 1 0,0 0 0,1 0 0,-1 0 0,0 0 0,0 0 0,0 0 0,1 0 0,-1 0 0,0 0 0,0 1 0,0-1 0,1 0 0,-1 1 0,0-1 0,0 1 0,0-1 0,0 1 0,0 0 0,0-1 0,1 3 0,3 0 0,-1 0 0,0 0 0,0 1 0,0 0 0,-1-1 0,1 1 0,-1 1 0,4 6 0,46 82 0,27 53 0,-70-123 0,1-1 0,24 36 0,-32-54-170,0 0-1,0-1 0,0 0 1,1 0-1,-1 0 0,1 0 1,6 3-1,0 0-6655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6:1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24575,'1'-4'0,"1"-1"0,-1 0 0,1 1 0,0-1 0,0 1 0,1-1 0,-1 1 0,1 0 0,0 0 0,5-6 0,6-9 0,6-11 0,-14 22 0,-1 1 0,0-1 0,0 1 0,-1-1 0,0 0 0,4-13 0,-6 15 0,0 1 0,1-1 0,0 0 0,0 1 0,1 0 0,4-6 0,8-13 0,4-5 0,6-13 0,-23 34 0,0 0 0,1 1 0,0 0 0,1-1 0,0 1 0,0 1 0,1-1 0,7-7 0,-13 14 0,0 0 0,1-1 0,-1 1 0,0 0 0,1-1 0,-1 1 0,1 0 0,-1-1 0,0 1 0,1 0 0,-1 0 0,1 0 0,-1 0 0,1-1 0,-1 1 0,0 0 0,1 0 0,-1 0 0,1 0 0,-1 0 0,1 0 0,-1 0 0,1 0 0,-1 0 0,1 0 0,-1 0 0,1 0 0,-1 1 0,0-1 0,1 0 0,-1 0 0,1 0 0,-1 1 0,0-1 0,1 0 0,-1 0 0,1 1 0,-1-1 0,0 0 0,1 1 0,-1-1 0,0 1 0,0-1 0,1 0 0,-1 1 0,0-1 0,0 1 0,0-1 0,1 0 0,-1 1 0,0-1 0,0 1 0,0-1 0,0 1 0,0-1 0,0 1 0,0-1 0,0 1 0,3 36 0,-3-28 0,1 5 0,0 1 0,1 0 0,1 0 0,0-1 0,2 0 0,9 24 0,27 46 0,-27-58 0,-12-20 0,1-1 0,0 1 0,0-1 0,0 0 0,1 0 0,-1 0 0,1 0 0,1-1 0,-1 1 0,9 5 0,15 11 229,-19-13-547,0-2-1,1 1 0,0-1 0,17 8 0,-16-9-6507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6:3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24575,'1'8'0,"0"0"0,1 1 0,0-1 0,1 0 0,-1-1 0,6 10 0,0 3 0,17 31 0,-2-8 0,-9-11 0,22 32 0,-13-25 0,-20-33 0,-1-2 0,0 1 0,1-1 0,0 0 0,0 1 0,0-1 0,7 6 0,-9-9 0,-1-1 0,1 0 0,0 0 0,0 0 0,0 0 0,0 0 0,0 0 0,0 0 0,0-1 0,-1 1 0,1 0 0,0 0 0,0-1 0,0 1 0,0-1 0,-1 1 0,1-1 0,0 1 0,0-1 0,-1 1 0,1-1 0,1-1 0,19-17 0,-16 14 0,119-122 0,-120 123 0,0 0 0,1 1 0,-1 0 0,1 0 0,0 1 0,0-1 0,0 1 0,8-3 0,45-9 0,-23 8 0,85-20 0,-109 23-1365,-3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33:1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854 0 24575,'-9'1'0,"1"0"0,-1 0 0,0 1 0,0 0 0,1 1 0,-1 0 0,1 0 0,0 1 0,0 0 0,-11 7 0,-9 8 0,-35 31 0,47-37 0,-265 250 0,247-230 0,18-19 0,1 0 0,1 2 0,0-1 0,1 2 0,1-1 0,-18 33 0,1 12 0,-52 80 0,59-110 0,15-22 0,0 0 0,1 0 0,0 1 0,1 0 0,-7 16 0,8-14 48,-25 83-1461,24-68-5413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33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24575,'0'327'0,"0"-318"0,0-1 0,0 0 0,1 0 0,1 1 0,-1-1 0,5 12 0,-5-17 0,1 0 0,-1 0 0,0 0 0,1-1 0,0 1 0,0-1 0,0 1 0,0-1 0,0 0 0,0 0 0,0 0 0,1 0 0,-1 0 0,1 0 0,0-1 0,-1 1 0,1-1 0,0 1 0,0-1 0,5 1 0,3 0 0,0 0 0,-1-1 0,1 0 0,0-1 0,0 0 0,0-1 0,0 0 0,0-1 0,-1 0 0,1-1 0,-1 0 0,1 0 0,-1-1 0,0 0 0,0-1 0,-1-1 0,0 1 0,15-13 0,-14 11 0,-1-1 0,1 1 0,0 1 0,1 0 0,-1 0 0,1 1 0,0 1 0,1 0 0,-1 0 0,1 1 0,-1 0 0,1 1 0,17-1 0,-1 2-1365,-3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33:3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1414 24575,'0'-388'0,"1"373"0,0 0 0,0 1 0,1-1 0,1 0 0,0 0 0,1 1 0,1 0 0,0-1 0,1 2 0,1-1 0,12-19 0,36-73 0,5-8 0,-12 44 0,-29 45 0,-1 0 0,-2-2 0,19-39 0,-26 43 0,-2 5 0,0 0 0,1 1 0,1 0 0,0 0 0,2 0 0,0 1 0,17-19 0,-4 11 0,1 2 0,1 0 0,1 2 0,49-28 0,-62 39 170,25-20-1,-28 19-737,0 2 0,24-15 0,-18 15-6258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33:3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24575,'475'0'0,"-470"0"0,1 0 0,-1 0 0,1 1 0,-1 0 0,1 0 0,-1 0 0,1 1 0,-1-1 0,6 4 0,-8-3 0,0 0 0,1 0 0,-1 1 0,0-1 0,0 1 0,-1 0 0,1-1 0,0 1 0,-1 1 0,0-1 0,0 0 0,0 1 0,3 6 0,0 1 0,-1 1 0,-1 0 0,0 0 0,-1 0 0,0 1 0,0 16 0,-4 79 0,0-49 0,1 0-1365,1-34-5461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34:0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1132 24575,'4'0'0,"-1"-1"0,0 0 0,1 0 0,-1 0 0,0 0 0,0 0 0,0-1 0,0 1 0,0-1 0,0 0 0,-1 0 0,6-5 0,27-29 0,58-97 0,-82 114 0,-1 0 0,-1-1 0,0 0 0,-1 0 0,6-26 0,15-108 0,-13 62 0,-6 18 0,-3-1 0,-6-145 0,-3 104 0,2 106 0,-1 1 0,0 0 0,-3-12 0,4 20 0,0 0 0,0 0 0,-1 0 0,1 0 0,0 0 0,-1 0 0,1 0 0,0 0 0,-1 1 0,1-1 0,-1 0 0,0 0 0,1 1 0,-1-1 0,0 0 0,1 0 0,-1 1 0,-1-1 0,1 1 0,0 0 0,1 0 0,-1 0 0,0 0 0,0 0 0,0 1 0,0-1 0,1 0 0,-1 1 0,0-1 0,0 0 0,1 1 0,-1-1 0,0 1 0,1-1 0,-1 1 0,1 0 0,-1-1 0,0 1 0,1-1 0,-1 1 0,1 0 0,0 0 0,-1-1 0,1 1 0,-1 1 0,-15 26 0,1 0 0,-15 40 0,0-1 0,20-44-1365,3-2-5461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4:1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24575,'31'0'0,"0"2"0,0 1 0,-1 2 0,0 1 0,0 1 0,0 1 0,-1 2 0,0 1 0,39 21 0,-64-30 0,0 0 0,-1-1 0,1 1 0,0-1 0,0 1 0,0-1 0,0 0 0,0-1 0,0 1 0,0-1 0,0 1 0,0-1 0,0-1 0,1 1 0,-1 0 0,0-1 0,0 0 0,6-2 0,-2 0 0,-1-1 0,0 0 0,0-1 0,0 1 0,0-1 0,-1-1 0,0 1 0,8-10 0,13-18 0,-1-1 0,-1-1 0,19-39 0,-12 20 0,-26 43-455,0 1 0,7-19 0,-6 6-6371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34:0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24575,'5'0'0,"2"5"0,5 6 0,5 2 0,-1 4 0,3-2 0,-2 3 0,1-3 0,-3 1 0,2-1 0,-3 1 0,2-2 0,2-3 0,-1 1 0,-4 4 0,-3 4 0,-5-1-8191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34:2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385 280 24575,'-1'9'0,"0"-1"0,-1 0 0,0 0 0,0 0 0,-1 0 0,0 0 0,-5 10 0,-1 3 0,-62 144 0,15-37 0,-48 162 0,69-150-60,7 1-1,-14 192 0,24 284-276,43-223 215,-11-291 124,52 184 1,-38-189 5,8 28 40,66 151 0,-86-241-5,104 212 279,-99-213-288,0-1-1,2-1 0,2-1 1,52 52-1,-24-37-23,2-3-1,96 59 1,133 53-153,-207-119-11,1-3 0,1-4 0,142 33-1,-156-50 163,1-2 0,0-4-1,1-2 1,0-4 0,81-8-1,-62-3-7,-1-3 0,-1-5 0,0-3 0,-2-4 0,140-62 0,-23-10 0,-4-8 0,256-184 0,-307 185 0,283-228 0,56-177 0,-54-45 0,-387 495 0,-2-3 0,-3-1 0,42-100 0,21-111 0,-80 206 0,-4-1 0,10-79 0,-2-130 343,-22 208-172,-15-137 0,13 206-171,-4-33 0,-1 0 0,-2 0 0,-1 0 0,-15-38 0,1 26 0,-2 1 0,-2 1 0,-2 1 0,-52-62 0,41 55 0,21 25 0,0 2 0,-2 0 0,-1 1 0,0 1 0,-28-21 0,12 18 0,-1 1 0,0 1 0,-2 3 0,-49-18 0,-55-21-1365,107 43-5461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34:3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33 924 24575,'-1'-15'0,"-1"1"0,0-1 0,-6-20 0,-3-18 0,3-50 0,7-143 0,4 107 0,-4 92 0,2-56 0,0 100 0,-1 1 0,0-1 0,1 0 0,-1 1 0,1-1 0,0 1 0,0-1 0,0 1 0,0-1 0,1 1 0,-1 0 0,0 0 0,1 0 0,0-1 0,-1 1 0,1 1 0,0-1 0,0 0 0,0 0 0,0 1 0,0-1 0,1 1 0,-1 0 0,0-1 0,1 1 0,-1 0 0,5-1 0,5 0 0,0 0 0,0 0 0,0 2 0,23 0 0,-3 0 0,-12-1 0,0-1 0,0-1 0,-1-1 0,1-1 0,-1-1 0,0 0 0,-1-1 0,0-1 0,22-13 0,-23 7-1365,-3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35:5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24575,'228'12'0,"-69"-2"0,-7-6 0,116 6 0,-2 24 0,-124-5 0,-2 6 0,-1 6 0,149 67 0,-104-29 0,123 57 0,-247-104 0,-2 1 0,-1 4 0,80 66 0,132 154 0,-122-117 0,-16-17 0,-87-81-1365,-24-26-5461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35:5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24575,'61'1'0,"0"-4"0,83-13 0,-100 10 0,-29 4 0,1 0 0,-2 0 0,22-8 0,-31 8 0,-1 0 0,1 0 0,-1 0 0,0 0 0,0-1 0,0 0 0,0 1 0,-1-2 0,1 1 0,-1 0 0,0-1 0,1 1 0,-2-1 0,1 0 0,3-5 0,1-7 0,1 1 0,-2-1 0,0-1 0,-1 1 0,4-25 0,-5 9 0,1-63 0,-3 64 138,10-59 1,-1 17-1781,-9 48-5184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4:1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1143 0 24575,'-12'1'0,"0"0"0,1 0 0,-1 1 0,1 1 0,0 0 0,-11 4 0,-64 32 0,56-25 0,-282 127 0,274-121 0,-55 39 0,62-37 0,0-3 0,-56 27 0,75-40 0,1 1 0,-1 1 0,2 0 0,-1 0 0,1 1 0,0 0 0,1 1 0,0 0 0,-8 12 0,-31 31 0,39-44 0,-1 1 0,2 0 0,-1 0 0,1 1 0,1 0 0,0 1 0,1-1 0,0 1 0,-5 15 0,-63 150 0,53-131-1365,13-27-5461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4:2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0 24575,'-78'99'0,"27"-32"0,36-47 0,-14 25 0,-7 9 0,19-28 0,1 0 0,-19 43 0,-6 11 0,19-37 0,-28 75 0,16-32 0,29-71-144,1 0 0,0 1 0,1 0 0,1 0 0,0 0 0,1 0-1,2 23 1,-1-35-68,1 22-6614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4:3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24575,'-2'46'0,"-11"65"0,-3 30 0,16-119 0,2 192 0,-1-202 0,1-1 0,1 0 0,0 0 0,0 0 0,1 0 0,1 0 0,0-1 0,11 18 0,5 3 0,34 38 0,-48-61 0,9 9-1365,-1-4-5461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4:3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24575,'4'1'0,"0"0"0,0 0 0,0 1 0,0 0 0,0-1 0,-1 1 0,1 0 0,0 1 0,-1-1 0,0 1 0,0 0 0,0-1 0,4 6 0,-3-4 0,63 69 0,-52-55 0,0 0 0,2-1 0,0-1 0,30 23 0,-38-33 0,194 119 0,-181-114 0,1-1 0,0-1 0,0-1 0,1-2 0,0 0 0,49 5 0,151-6 0,-175-6 0,-22 0 0,0-1 0,0-2 0,-1-1 0,1-1 0,40-14 0,122-63 0,-89 36 0,-91 42 0,241-119 0,-235 114 0,-1-1 0,20-18 0,-22 17 0,1 1 0,24-16 0,-14 12 0,-1-1 0,-1-1 0,0-1 0,30-33 0,62-91 0,-51 62 0,16-11-1365,-67 77-5461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4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1238 24575,'0'-4'0,"0"1"0,1-1 0,0 0 0,0 0 0,0 1 0,0-1 0,0 1 0,1-1 0,-1 1 0,1-1 0,4-5 0,31-33 0,-12 14 0,16-21 0,56-52 0,-88 92 0,-1-1 0,0 0 0,-1 0 0,11-19 0,13-19 0,62-64 0,-67 83 0,-19 21 0,0 1 0,-1-1 0,1-1 0,-2 0 0,1 1 0,5-14 0,-3 2 0,-2 4 0,1-1 0,0 2 0,1-1 0,14-19 0,-4 8 0,-1 0 0,-2-2 0,-1 0 0,14-40 0,-13 32 0,-10 23 51,-1 0 0,0 0-1,-1-1 1,-1 0-1,2-21 1,-5-78-506,-1 58-759,2 30-5612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4:5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1325 24575,'0'-3'0,"1"-1"0,0 1 0,0 0 0,0 0 0,0 0 0,1 1 0,-1-1 0,1 0 0,3-4 0,4-7 0,14-33 0,-10 20 0,0 1 0,2 1 0,33-45 0,-36 56 0,-1-1 0,0-1 0,-2 0 0,0 0 0,0-1 0,-2 0 0,0-1 0,-1 1 0,-1-1 0,0-1 0,-2 1 0,0 0 0,1-23 0,-2 13 0,9-39 0,2-19 0,4-21 0,-11 75 0,5-63 0,-11 40 0,-1 33 0,1 1 0,1 0 0,1-1 0,6-31 0,-1 22-273,-2 1 0,-1-1 0,-2 0 0,-1-33 0,-1 38-6553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3:55:3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24575,'33'-2'0,"0"-1"0,59-15 0,0 1 0,57 0 0,-131 15 0,-14 1 0,-1 0 0,1 1 0,0 0 0,0-1 0,0 1 0,-1 1 0,7 0 0,-8 0 0,0 0 0,0-1 0,0 1 0,-1 0 0,1 1 0,0-1 0,-1 0 0,1 0 0,-1 1 0,0-1 0,1 1 0,-1-1 0,0 1 0,0 0 0,0-1 0,0 1 0,0 0 0,1 3 0,10 27 0,-1 1 0,-2 0 0,-1 1 0,6 62 0,-11-37-1365,-3-47-5461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BD21-5DE0-D1A0-50E6-5CCF95967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22A6B-DA0B-F537-934A-F1686360A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E473-72E8-E8A3-27EB-346A597D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BE0C-9A78-42A3-8D05-4094C3834025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1370-6FCA-3A2E-31F7-874D5F0E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680C-C4C6-222E-3B8E-4054D865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33BB-16C1-4E98-9049-B9A56EA967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014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A267-5F07-7D78-3498-FFBCB833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39D01-38A1-D92D-6E44-32F1BA28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0C0F-7C6B-3857-FA8D-78F82246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BE0C-9A78-42A3-8D05-4094C3834025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8FAFA-CD98-AF18-E154-667CCA7B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2D75B-6DDF-55E7-EA41-AD88AB98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33BB-16C1-4E98-9049-B9A56EA967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804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A6B60-7165-3240-ACF7-BAA49D63F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B28AD-5B22-543C-31C6-6E8A8011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61361-2A1E-6B95-1FFB-FA5AA0E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BE0C-9A78-42A3-8D05-4094C3834025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EBD1-684A-57B7-3105-191C80E1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1D5C-42A8-36FE-AA1C-BE055204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33BB-16C1-4E98-9049-B9A56EA967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3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C286-A666-374F-C83F-C54A503D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556E-D0A7-FEBC-9692-0F588AC5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8FE8-3923-CDF2-687A-EE80137C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BE0C-9A78-42A3-8D05-4094C3834025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5E84-7A2A-61B8-EBB7-8016C14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0B8AA-B926-04CD-0315-E49DD587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33BB-16C1-4E98-9049-B9A56EA967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063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B3E6-C8D9-911A-5E86-95C11492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6B7B1-698A-6228-FC34-17AF1D1EB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3766-0D72-649C-96F2-6430449B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BE0C-9A78-42A3-8D05-4094C3834025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06AA-979F-34B6-9731-3642BAAB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07FD-1AE7-62E7-7A13-7FA04970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33BB-16C1-4E98-9049-B9A56EA967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456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6392-713D-A814-0316-3CEC7FF8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3C41-4298-E4C2-1419-1863BBA8E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BDF1F-1EE6-467F-5BDA-D884BB64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A4BD8-D154-0517-FED3-5C4D429C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BE0C-9A78-42A3-8D05-4094C3834025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1D73-66A1-FA2E-0627-887CFAEB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D9FD5-3DE8-62F7-5D22-D22F4D8F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33BB-16C1-4E98-9049-B9A56EA967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4FBE-6FC6-5684-59F1-41344DF5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5EEEF-7EE8-D478-FC5C-1404FECA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64DA6-6A1D-40CD-49FC-68F3ED93E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983B4-EA34-CCDA-1408-08A5568B2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7C070-474C-DBDD-676B-4EA6258F0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E85B2-61CF-3402-B6A6-1DD76B9D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BE0C-9A78-42A3-8D05-4094C3834025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B2061-AE16-12D2-97F2-F94A6E52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D5824-109B-9887-E16A-097C80E5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33BB-16C1-4E98-9049-B9A56EA967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60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AE4F-677F-504E-F16F-6272A532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5FB5D-072F-6D48-A2A7-5464E4ED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BE0C-9A78-42A3-8D05-4094C3834025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72882-5675-0E2D-F2DA-4CAAB948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AE08-2B92-CEF8-DF1A-B5025496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33BB-16C1-4E98-9049-B9A56EA967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4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EEBF8-39C9-3CFD-F9A8-203FCF35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BE0C-9A78-42A3-8D05-4094C3834025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F551C-07CE-0E16-AE22-30CF006B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6B28D-4BB3-077C-A465-FA790A2D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33BB-16C1-4E98-9049-B9A56EA967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684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3D65-D009-CE99-79FC-0187D833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A59A-AD47-7BE8-F6C5-11E01B29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DAD5F-3393-E5F3-C69E-F0FA74FAC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CA64B-A965-B3FB-310E-648B392E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BE0C-9A78-42A3-8D05-4094C3834025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45C21-BA9E-D43C-816E-6EC310F6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6C18E-3A99-FB90-04D6-2B1B1AE3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33BB-16C1-4E98-9049-B9A56EA967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68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ED8F-80F9-6C19-18D5-D1DA5D4F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1258D-1C47-9AF8-7D71-8D37433AB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A67FC-DA5D-1405-44C3-67348A9C8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FCD3F-A891-2DA8-37EA-133E6D60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BE0C-9A78-42A3-8D05-4094C3834025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D2F2A-336B-8E7A-AD46-F106E638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2A41C-851E-3EA6-2C8A-9BC5C5AE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33BB-16C1-4E98-9049-B9A56EA967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29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FFD2F-F3DD-AAE3-30C4-62362614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DDE03-3F17-AAD7-63EE-0E18F306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2805B-823B-9530-117F-F4A17B858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9BE0C-9A78-42A3-8D05-4094C3834025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D6351-F28B-F4B9-2CF1-72259521D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758F-66A5-4838-BF70-2712A90F0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33BB-16C1-4E98-9049-B9A56EA967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835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png"/><Relationship Id="rId40" Type="http://schemas.openxmlformats.org/officeDocument/2006/relationships/customXml" Target="../ink/ink20.xml"/><Relationship Id="rId45" Type="http://schemas.openxmlformats.org/officeDocument/2006/relationships/image" Target="../media/image25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, shape&#10;&#10;Description automatically generated">
            <a:extLst>
              <a:ext uri="{FF2B5EF4-FFF2-40B4-BE49-F238E27FC236}">
                <a16:creationId xmlns:a16="http://schemas.microsoft.com/office/drawing/2014/main" id="{6DFED120-CF1A-90D1-2D18-445B01FB9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53" y="606388"/>
            <a:ext cx="7397269" cy="595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11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13B2B16C-CF6A-D5BC-544D-F970A9F2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14" y="1346901"/>
            <a:ext cx="7760309" cy="459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7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imeline&#10;&#10;Description automatically generated">
            <a:extLst>
              <a:ext uri="{FF2B5EF4-FFF2-40B4-BE49-F238E27FC236}">
                <a16:creationId xmlns:a16="http://schemas.microsoft.com/office/drawing/2014/main" id="{BB63B6BA-B1A2-55C8-1FAE-964063F1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81" y="0"/>
            <a:ext cx="837343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9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BF0B12-5490-7FE8-DDB9-6E3E6BEB7B15}"/>
              </a:ext>
            </a:extLst>
          </p:cNvPr>
          <p:cNvSpPr/>
          <p:nvPr/>
        </p:nvSpPr>
        <p:spPr>
          <a:xfrm>
            <a:off x="569097" y="143119"/>
            <a:ext cx="2573079" cy="478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Define parameter values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B0355-18B0-03A6-3366-726E1FAC551F}"/>
              </a:ext>
            </a:extLst>
          </p:cNvPr>
          <p:cNvSpPr txBox="1"/>
          <p:nvPr/>
        </p:nvSpPr>
        <p:spPr>
          <a:xfrm>
            <a:off x="569097" y="621584"/>
            <a:ext cx="2573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appropriate data structures to store variables of interest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31189-6D97-4D53-8441-00FD91528FCD}"/>
              </a:ext>
            </a:extLst>
          </p:cNvPr>
          <p:cNvSpPr/>
          <p:nvPr/>
        </p:nvSpPr>
        <p:spPr>
          <a:xfrm>
            <a:off x="4643478" y="1176758"/>
            <a:ext cx="2573079" cy="478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loop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1113F-B113-F25C-B932-BDDAD64ADCE0}"/>
              </a:ext>
            </a:extLst>
          </p:cNvPr>
          <p:cNvSpPr/>
          <p:nvPr/>
        </p:nvSpPr>
        <p:spPr>
          <a:xfrm>
            <a:off x="1108109" y="3134859"/>
            <a:ext cx="1809306" cy="614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available ground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F5014-1E09-B8B0-417A-E8BC358CFF4D}"/>
              </a:ext>
            </a:extLst>
          </p:cNvPr>
          <p:cNvSpPr/>
          <p:nvPr/>
        </p:nvSpPr>
        <p:spPr>
          <a:xfrm>
            <a:off x="543638" y="4524065"/>
            <a:ext cx="1702980" cy="586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change in albedo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616D4-E124-3EB4-67C3-07CD0B32C08C}"/>
              </a:ext>
            </a:extLst>
          </p:cNvPr>
          <p:cNvSpPr/>
          <p:nvPr/>
        </p:nvSpPr>
        <p:spPr>
          <a:xfrm>
            <a:off x="1156000" y="5849584"/>
            <a:ext cx="1811079" cy="586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change in temperature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06FA6A-61A2-BF6C-0508-397BA5F34774}"/>
              </a:ext>
            </a:extLst>
          </p:cNvPr>
          <p:cNvSpPr/>
          <p:nvPr/>
        </p:nvSpPr>
        <p:spPr>
          <a:xfrm>
            <a:off x="3787560" y="6070304"/>
            <a:ext cx="1350335" cy="614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growth rate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52BD9-F973-CDC6-0EE8-3E20860D9106}"/>
              </a:ext>
            </a:extLst>
          </p:cNvPr>
          <p:cNvSpPr/>
          <p:nvPr/>
        </p:nvSpPr>
        <p:spPr>
          <a:xfrm>
            <a:off x="4797650" y="4778185"/>
            <a:ext cx="1598427" cy="614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daisy coverage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BA5B2-26B0-A310-E486-308F26F3AEB4}"/>
              </a:ext>
            </a:extLst>
          </p:cNvPr>
          <p:cNvSpPr/>
          <p:nvPr/>
        </p:nvSpPr>
        <p:spPr>
          <a:xfrm>
            <a:off x="4797650" y="3486067"/>
            <a:ext cx="1598427" cy="614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variables of interest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AF4D5-6E59-D115-A390-D6998433D961}"/>
              </a:ext>
            </a:extLst>
          </p:cNvPr>
          <p:cNvSpPr/>
          <p:nvPr/>
        </p:nvSpPr>
        <p:spPr>
          <a:xfrm>
            <a:off x="9191273" y="2162979"/>
            <a:ext cx="2573079" cy="478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Plot out the graph</a:t>
            </a:r>
            <a:endParaRPr lang="en-S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2CD989-4097-1B12-66E1-294CF43D5585}"/>
                  </a:ext>
                </a:extLst>
              </p14:cNvPr>
              <p14:cNvContentPartPr/>
              <p14:nvPr/>
            </p14:nvContentPartPr>
            <p14:xfrm>
              <a:off x="7533070" y="1524264"/>
              <a:ext cx="1480320" cy="57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2CD989-4097-1B12-66E1-294CF43D55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4070" y="1515264"/>
                <a:ext cx="149796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FCD0F1-BBF8-150E-63F9-DB6358D57FB4}"/>
                  </a:ext>
                </a:extLst>
              </p14:cNvPr>
              <p14:cNvContentPartPr/>
              <p14:nvPr/>
            </p14:nvContentPartPr>
            <p14:xfrm>
              <a:off x="8819959" y="1963714"/>
              <a:ext cx="243720" cy="129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FCD0F1-BBF8-150E-63F9-DB6358D57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0959" y="1954714"/>
                <a:ext cx="2613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E035C8-9C39-BBF8-AE2D-3CC9E75B4F70}"/>
                  </a:ext>
                </a:extLst>
              </p14:cNvPr>
              <p14:cNvContentPartPr/>
              <p14:nvPr/>
            </p14:nvContentPartPr>
            <p14:xfrm>
              <a:off x="2426454" y="2757227"/>
              <a:ext cx="411480" cy="321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E035C8-9C39-BBF8-AE2D-3CC9E75B4F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7454" y="2748227"/>
                <a:ext cx="4291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E8D6000-EA9B-E96A-7127-ECD5D3452535}"/>
                  </a:ext>
                </a:extLst>
              </p14:cNvPr>
              <p14:cNvContentPartPr/>
              <p14:nvPr/>
            </p14:nvContentPartPr>
            <p14:xfrm>
              <a:off x="1635174" y="4117870"/>
              <a:ext cx="160560" cy="328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E8D6000-EA9B-E96A-7127-ECD5D34525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6174" y="4108880"/>
                <a:ext cx="178200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22762E0-6E2D-C46C-81E6-A548E208D794}"/>
                  </a:ext>
                </a:extLst>
              </p14:cNvPr>
              <p14:cNvContentPartPr/>
              <p14:nvPr/>
            </p14:nvContentPartPr>
            <p14:xfrm>
              <a:off x="1528974" y="5489203"/>
              <a:ext cx="57240" cy="284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22762E0-6E2D-C46C-81E6-A548E208D7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19974" y="5480192"/>
                <a:ext cx="74880" cy="302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5D7627-C579-AB57-62F9-727217DF651F}"/>
                  </a:ext>
                </a:extLst>
              </p14:cNvPr>
              <p14:cNvContentPartPr/>
              <p14:nvPr/>
            </p14:nvContentPartPr>
            <p14:xfrm>
              <a:off x="2784654" y="6356313"/>
              <a:ext cx="795240" cy="30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5D7627-C579-AB57-62F9-727217DF65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5658" y="6347313"/>
                <a:ext cx="812872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37783F5-E70E-ED28-2CF1-9BEDFB434BB3}"/>
                  </a:ext>
                </a:extLst>
              </p14:cNvPr>
              <p14:cNvContentPartPr/>
              <p14:nvPr/>
            </p14:nvContentPartPr>
            <p14:xfrm>
              <a:off x="4879134" y="5490873"/>
              <a:ext cx="235440" cy="446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37783F5-E70E-ED28-2CF1-9BEDFB434B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0134" y="5481873"/>
                <a:ext cx="2530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47F8554-5693-A508-7DD3-B274B6F0010B}"/>
                  </a:ext>
                </a:extLst>
              </p14:cNvPr>
              <p14:cNvContentPartPr/>
              <p14:nvPr/>
            </p14:nvContentPartPr>
            <p14:xfrm>
              <a:off x="5155254" y="4236633"/>
              <a:ext cx="117720" cy="477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47F8554-5693-A508-7DD3-B274B6F001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46254" y="4227640"/>
                <a:ext cx="135360" cy="494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BDA6A9C-D5CE-7054-3BED-F3D4931C73C4}"/>
                  </a:ext>
                </a:extLst>
              </p14:cNvPr>
              <p14:cNvContentPartPr/>
              <p14:nvPr/>
            </p14:nvContentPartPr>
            <p14:xfrm>
              <a:off x="3425771" y="6325424"/>
              <a:ext cx="194040" cy="119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BDA6A9C-D5CE-7054-3BED-F3D4931C73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16771" y="6316424"/>
                <a:ext cx="211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D8F248B-1B98-9066-DE25-4DA0464C10B7}"/>
                  </a:ext>
                </a:extLst>
              </p14:cNvPr>
              <p14:cNvContentPartPr/>
              <p14:nvPr/>
            </p14:nvContentPartPr>
            <p14:xfrm>
              <a:off x="1490411" y="5724379"/>
              <a:ext cx="151200" cy="7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D8F248B-1B98-9066-DE25-4DA0464C10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81432" y="5715379"/>
                <a:ext cx="168798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4E77174-E9BD-604F-68FF-91BB56EF84C4}"/>
                  </a:ext>
                </a:extLst>
              </p14:cNvPr>
              <p14:cNvContentPartPr/>
              <p14:nvPr/>
            </p14:nvContentPartPr>
            <p14:xfrm>
              <a:off x="1571411" y="4371381"/>
              <a:ext cx="126000" cy="75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4E77174-E9BD-604F-68FF-91BB56EF84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62411" y="4362381"/>
                <a:ext cx="143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A7D4F72-904E-6CA4-C411-7DD9BA2011B6}"/>
                  </a:ext>
                </a:extLst>
              </p14:cNvPr>
              <p14:cNvContentPartPr/>
              <p14:nvPr/>
            </p14:nvContentPartPr>
            <p14:xfrm>
              <a:off x="5203811" y="4226984"/>
              <a:ext cx="182520" cy="153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A7D4F72-904E-6CA4-C411-7DD9BA2011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4811" y="4217984"/>
                <a:ext cx="2001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F2129F-50D1-6A6F-FBCD-6208D4CB31A1}"/>
                  </a:ext>
                </a:extLst>
              </p14:cNvPr>
              <p14:cNvContentPartPr/>
              <p14:nvPr/>
            </p14:nvContentPartPr>
            <p14:xfrm>
              <a:off x="5015891" y="5426864"/>
              <a:ext cx="177480" cy="151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F2129F-50D1-6A6F-FBCD-6208D4CB31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06891" y="5417864"/>
                <a:ext cx="1951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DA03EA6-E4AB-44DD-D616-1997BFB6D9C8}"/>
                  </a:ext>
                </a:extLst>
              </p14:cNvPr>
              <p14:cNvContentPartPr/>
              <p14:nvPr/>
            </p14:nvContentPartPr>
            <p14:xfrm>
              <a:off x="2364682" y="2956516"/>
              <a:ext cx="226800" cy="128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DA03EA6-E4AB-44DD-D616-1997BFB6D9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55682" y="2947516"/>
                <a:ext cx="244440" cy="146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3DFD28D0-A1D4-2BF0-1D62-A5DD4A4EE90B}"/>
              </a:ext>
            </a:extLst>
          </p:cNvPr>
          <p:cNvSpPr/>
          <p:nvPr/>
        </p:nvSpPr>
        <p:spPr>
          <a:xfrm>
            <a:off x="2318470" y="2225285"/>
            <a:ext cx="2573079" cy="478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White daisies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BE1EE7-E409-FBE3-8BA1-061D3AD2C58A}"/>
              </a:ext>
            </a:extLst>
          </p:cNvPr>
          <p:cNvSpPr/>
          <p:nvPr/>
        </p:nvSpPr>
        <p:spPr>
          <a:xfrm>
            <a:off x="5700151" y="2253112"/>
            <a:ext cx="2573079" cy="478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Black daisies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3BACC2-E21A-C9C7-D38A-9596902CBA88}"/>
              </a:ext>
            </a:extLst>
          </p:cNvPr>
          <p:cNvSpPr txBox="1"/>
          <p:nvPr/>
        </p:nvSpPr>
        <p:spPr>
          <a:xfrm>
            <a:off x="893733" y="3771218"/>
            <a:ext cx="24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Affected by black daisies</a:t>
            </a:r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5BD2A-E690-1647-6FF4-9D982F9CEBCA}"/>
              </a:ext>
            </a:extLst>
          </p:cNvPr>
          <p:cNvSpPr txBox="1"/>
          <p:nvPr/>
        </p:nvSpPr>
        <p:spPr>
          <a:xfrm>
            <a:off x="250552" y="5114324"/>
            <a:ext cx="24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Affected by black daisies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3D3BB04-6916-4C2C-268D-004EA54EB7F6}"/>
                  </a:ext>
                </a:extLst>
              </p14:cNvPr>
              <p14:cNvContentPartPr/>
              <p14:nvPr/>
            </p14:nvContentPartPr>
            <p14:xfrm>
              <a:off x="4668697" y="1765200"/>
              <a:ext cx="307800" cy="35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3D3BB04-6916-4C2C-268D-004EA54EB7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60057" y="1756200"/>
                <a:ext cx="3254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CF54F66-56B0-2A56-2058-17056011D4DA}"/>
                  </a:ext>
                </a:extLst>
              </p14:cNvPr>
              <p14:cNvContentPartPr/>
              <p14:nvPr/>
            </p14:nvContentPartPr>
            <p14:xfrm>
              <a:off x="4625137" y="1945200"/>
              <a:ext cx="178920" cy="161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CF54F66-56B0-2A56-2058-17056011D4D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16497" y="1936560"/>
                <a:ext cx="196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EAA6830-74DC-284E-6365-A665D42317D2}"/>
                  </a:ext>
                </a:extLst>
              </p14:cNvPr>
              <p14:cNvContentPartPr/>
              <p14:nvPr/>
            </p14:nvContentPartPr>
            <p14:xfrm>
              <a:off x="5656203" y="2871929"/>
              <a:ext cx="256320" cy="509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EAA6830-74DC-284E-6365-A665D42317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47203" y="2862929"/>
                <a:ext cx="27396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6224DF6-3458-C580-0457-E47A13D17CAD}"/>
                  </a:ext>
                </a:extLst>
              </p14:cNvPr>
              <p14:cNvContentPartPr/>
              <p14:nvPr/>
            </p14:nvContentPartPr>
            <p14:xfrm>
              <a:off x="5719923" y="2838809"/>
              <a:ext cx="214920" cy="147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6224DF6-3458-C580-0457-E47A13D17C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11283" y="2830169"/>
                <a:ext cx="2325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94509EC-6FA2-05CE-26AC-5F729F49D128}"/>
                  </a:ext>
                </a:extLst>
              </p14:cNvPr>
              <p14:cNvContentPartPr/>
              <p14:nvPr/>
            </p14:nvContentPartPr>
            <p14:xfrm>
              <a:off x="7017363" y="1740089"/>
              <a:ext cx="106920" cy="407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94509EC-6FA2-05CE-26AC-5F729F49D1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08363" y="1731449"/>
                <a:ext cx="1245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5DF761D-0547-E9A4-7B50-F9551E2612D2}"/>
                  </a:ext>
                </a:extLst>
              </p14:cNvPr>
              <p14:cNvContentPartPr/>
              <p14:nvPr/>
            </p14:nvContentPartPr>
            <p14:xfrm>
              <a:off x="7123563" y="1711649"/>
              <a:ext cx="85320" cy="84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5DF761D-0547-E9A4-7B50-F9551E2612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14563" y="1703009"/>
                <a:ext cx="10296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A5938D8C-B659-911F-8915-EFE462F3472F}"/>
              </a:ext>
            </a:extLst>
          </p:cNvPr>
          <p:cNvGrpSpPr/>
          <p:nvPr/>
        </p:nvGrpSpPr>
        <p:grpSpPr>
          <a:xfrm>
            <a:off x="6900003" y="2793449"/>
            <a:ext cx="1947240" cy="1702440"/>
            <a:chOff x="6900003" y="2793449"/>
            <a:chExt cx="1947240" cy="170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982B962-95EA-8EFE-1419-4FEDBB71C3E0}"/>
                    </a:ext>
                  </a:extLst>
                </p14:cNvPr>
                <p14:cNvContentPartPr/>
                <p14:nvPr/>
              </p14:nvContentPartPr>
              <p14:xfrm>
                <a:off x="6900003" y="2865449"/>
                <a:ext cx="1947240" cy="163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982B962-95EA-8EFE-1419-4FEDBB71C3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91003" y="2856449"/>
                  <a:ext cx="1964880" cy="16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762B2A-C08D-4E92-8017-DAC79803266D}"/>
                    </a:ext>
                  </a:extLst>
                </p14:cNvPr>
                <p14:cNvContentPartPr/>
                <p14:nvPr/>
              </p14:nvContentPartPr>
              <p14:xfrm>
                <a:off x="8504883" y="2793449"/>
                <a:ext cx="147240" cy="332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762B2A-C08D-4E92-8017-DAC7980326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5883" y="2784809"/>
                  <a:ext cx="164880" cy="350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A2EB788-0BFE-2F15-A53A-44E9A175316E}"/>
              </a:ext>
            </a:extLst>
          </p:cNvPr>
          <p:cNvSpPr txBox="1"/>
          <p:nvPr/>
        </p:nvSpPr>
        <p:spPr>
          <a:xfrm>
            <a:off x="8273230" y="4226984"/>
            <a:ext cx="22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the process, but for black daisies</a:t>
            </a:r>
            <a:endParaRPr lang="en-SG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A85B912-58B2-9A16-42E2-67AA0336628B}"/>
              </a:ext>
            </a:extLst>
          </p:cNvPr>
          <p:cNvGrpSpPr/>
          <p:nvPr/>
        </p:nvGrpSpPr>
        <p:grpSpPr>
          <a:xfrm>
            <a:off x="3444363" y="563609"/>
            <a:ext cx="1159560" cy="468000"/>
            <a:chOff x="3444363" y="563609"/>
            <a:chExt cx="115956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A13C34C-0E42-9A2F-1874-4C0E9264CFAD}"/>
                    </a:ext>
                  </a:extLst>
                </p14:cNvPr>
                <p14:cNvContentPartPr/>
                <p14:nvPr/>
              </p14:nvContentPartPr>
              <p14:xfrm>
                <a:off x="3444363" y="563609"/>
                <a:ext cx="1150920" cy="461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A13C34C-0E42-9A2F-1874-4C0E9264CF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35723" y="554609"/>
                  <a:ext cx="11685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92D4C9-045E-79BA-0AA3-EC3F2DAC6578}"/>
                    </a:ext>
                  </a:extLst>
                </p14:cNvPr>
                <p14:cNvContentPartPr/>
                <p14:nvPr/>
              </p14:nvContentPartPr>
              <p14:xfrm>
                <a:off x="4412763" y="829649"/>
                <a:ext cx="191160" cy="20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92D4C9-045E-79BA-0AA3-EC3F2DAC65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03763" y="821009"/>
                  <a:ext cx="208800" cy="21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456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6E9D29-3989-2A1A-63D3-0009B180DF9F}"/>
              </a:ext>
            </a:extLst>
          </p:cNvPr>
          <p:cNvGrpSpPr/>
          <p:nvPr/>
        </p:nvGrpSpPr>
        <p:grpSpPr>
          <a:xfrm>
            <a:off x="2989622" y="295151"/>
            <a:ext cx="2573079" cy="1401795"/>
            <a:chOff x="4625983" y="-240739"/>
            <a:chExt cx="2573079" cy="14017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BF0B12-5490-7FE8-DDB9-6E3E6BEB7B15}"/>
                </a:ext>
              </a:extLst>
            </p:cNvPr>
            <p:cNvSpPr/>
            <p:nvPr/>
          </p:nvSpPr>
          <p:spPr>
            <a:xfrm>
              <a:off x="4625983" y="-240739"/>
              <a:ext cx="2573079" cy="4784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Define parameter values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6B0355-18B0-03A6-3366-726E1FAC551F}"/>
                </a:ext>
              </a:extLst>
            </p:cNvPr>
            <p:cNvSpPr txBox="1"/>
            <p:nvPr/>
          </p:nvSpPr>
          <p:spPr>
            <a:xfrm>
              <a:off x="4625983" y="237726"/>
              <a:ext cx="25730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Create appropriate data structures to store variables of interest</a:t>
              </a:r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A031189-6D97-4D53-8441-00FD91528FCD}"/>
              </a:ext>
            </a:extLst>
          </p:cNvPr>
          <p:cNvSpPr/>
          <p:nvPr/>
        </p:nvSpPr>
        <p:spPr>
          <a:xfrm>
            <a:off x="2989622" y="2383398"/>
            <a:ext cx="2573079" cy="478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loop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1113F-B113-F25C-B932-BDDAD64ADCE0}"/>
              </a:ext>
            </a:extLst>
          </p:cNvPr>
          <p:cNvSpPr/>
          <p:nvPr/>
        </p:nvSpPr>
        <p:spPr>
          <a:xfrm>
            <a:off x="718382" y="3686049"/>
            <a:ext cx="2593007" cy="788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the values of each variable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BA5B2-26B0-A310-E486-308F26F3AEB4}"/>
              </a:ext>
            </a:extLst>
          </p:cNvPr>
          <p:cNvSpPr/>
          <p:nvPr/>
        </p:nvSpPr>
        <p:spPr>
          <a:xfrm>
            <a:off x="5169297" y="3841093"/>
            <a:ext cx="2593007" cy="478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variables of interest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AF4D5-6E59-D115-A390-D6998433D961}"/>
              </a:ext>
            </a:extLst>
          </p:cNvPr>
          <p:cNvSpPr/>
          <p:nvPr/>
        </p:nvSpPr>
        <p:spPr>
          <a:xfrm>
            <a:off x="7752340" y="2383397"/>
            <a:ext cx="2573079" cy="478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Plot out the graph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EB6958-F97F-1FE1-0DD6-CC0F0A9EC819}"/>
              </a:ext>
            </a:extLst>
          </p:cNvPr>
          <p:cNvSpPr txBox="1"/>
          <p:nvPr/>
        </p:nvSpPr>
        <p:spPr>
          <a:xfrm>
            <a:off x="738311" y="4474604"/>
            <a:ext cx="2573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Available ground, albedo, temperature, growth rate, daisy coverage</a:t>
            </a:r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9CD5DB-ADA3-480C-CC40-4506D14153BD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276162" y="1696946"/>
            <a:ext cx="0" cy="686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82D78AD-12BB-3F57-9E13-EA4AFBE3055F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014886" y="2622631"/>
            <a:ext cx="974736" cy="10634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1BC556-F3C7-6EA0-4205-F469469778EF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3311389" y="4080326"/>
            <a:ext cx="18579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760112E-6FFF-F1BF-8887-D3ACCAC4E15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464827" y="2840119"/>
            <a:ext cx="1098846" cy="903102"/>
          </a:xfrm>
          <a:prstGeom prst="bentConnector3">
            <a:avLst>
              <a:gd name="adj1" fmla="val 993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9E407F0-C444-9787-4AEB-092A723A6E1C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5562701" y="2622630"/>
            <a:ext cx="218963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5DF606F-F06C-6B34-1DDB-9168375651F5}"/>
              </a:ext>
            </a:extLst>
          </p:cNvPr>
          <p:cNvSpPr txBox="1"/>
          <p:nvPr/>
        </p:nvSpPr>
        <p:spPr>
          <a:xfrm>
            <a:off x="5936313" y="226378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 the loop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456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6E9D29-3989-2A1A-63D3-0009B180DF9F}"/>
              </a:ext>
            </a:extLst>
          </p:cNvPr>
          <p:cNvGrpSpPr/>
          <p:nvPr/>
        </p:nvGrpSpPr>
        <p:grpSpPr>
          <a:xfrm>
            <a:off x="2989622" y="295151"/>
            <a:ext cx="2573079" cy="1401795"/>
            <a:chOff x="4625983" y="-240739"/>
            <a:chExt cx="2573079" cy="14017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BF0B12-5490-7FE8-DDB9-6E3E6BEB7B15}"/>
                </a:ext>
              </a:extLst>
            </p:cNvPr>
            <p:cNvSpPr/>
            <p:nvPr/>
          </p:nvSpPr>
          <p:spPr>
            <a:xfrm>
              <a:off x="4625983" y="-240739"/>
              <a:ext cx="2573079" cy="4784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Define parameter values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6B0355-18B0-03A6-3366-726E1FAC551F}"/>
                </a:ext>
              </a:extLst>
            </p:cNvPr>
            <p:cNvSpPr txBox="1"/>
            <p:nvPr/>
          </p:nvSpPr>
          <p:spPr>
            <a:xfrm>
              <a:off x="4625983" y="237726"/>
              <a:ext cx="25730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Create appropriate data structures to store variables of interest</a:t>
              </a:r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A031189-6D97-4D53-8441-00FD91528FCD}"/>
              </a:ext>
            </a:extLst>
          </p:cNvPr>
          <p:cNvSpPr/>
          <p:nvPr/>
        </p:nvSpPr>
        <p:spPr>
          <a:xfrm>
            <a:off x="2989622" y="2383398"/>
            <a:ext cx="2573079" cy="478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loop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1113F-B113-F25C-B932-BDDAD64ADCE0}"/>
              </a:ext>
            </a:extLst>
          </p:cNvPr>
          <p:cNvSpPr/>
          <p:nvPr/>
        </p:nvSpPr>
        <p:spPr>
          <a:xfrm>
            <a:off x="708418" y="4219123"/>
            <a:ext cx="2593007" cy="788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the values of each variable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BA5B2-26B0-A310-E486-308F26F3AEB4}"/>
              </a:ext>
            </a:extLst>
          </p:cNvPr>
          <p:cNvSpPr/>
          <p:nvPr/>
        </p:nvSpPr>
        <p:spPr>
          <a:xfrm>
            <a:off x="5010477" y="4374168"/>
            <a:ext cx="2593007" cy="478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variables of interest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AF4D5-6E59-D115-A390-D6998433D961}"/>
              </a:ext>
            </a:extLst>
          </p:cNvPr>
          <p:cNvSpPr/>
          <p:nvPr/>
        </p:nvSpPr>
        <p:spPr>
          <a:xfrm>
            <a:off x="7752340" y="2383397"/>
            <a:ext cx="2573079" cy="478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Plot out the graph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EB6958-F97F-1FE1-0DD6-CC0F0A9EC819}"/>
              </a:ext>
            </a:extLst>
          </p:cNvPr>
          <p:cNvSpPr txBox="1"/>
          <p:nvPr/>
        </p:nvSpPr>
        <p:spPr>
          <a:xfrm>
            <a:off x="728347" y="5007678"/>
            <a:ext cx="2573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Available ground*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albedo*</a:t>
            </a:r>
            <a:r>
              <a:rPr lang="en-US" dirty="0"/>
              <a:t>, temperature, growth rate, daisy coverage</a:t>
            </a:r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9CD5DB-ADA3-480C-CC40-4506D14153BD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276162" y="1696946"/>
            <a:ext cx="0" cy="686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82D78AD-12BB-3F57-9E13-EA4AFBE3055F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2014242" y="2622630"/>
            <a:ext cx="975380" cy="63653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1BC556-F3C7-6EA0-4205-F469469778EF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01425" y="4613401"/>
            <a:ext cx="17090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9E407F0-C444-9787-4AEB-092A723A6E1C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5562701" y="2622630"/>
            <a:ext cx="218963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5DF606F-F06C-6B34-1DDB-9168375651F5}"/>
              </a:ext>
            </a:extLst>
          </p:cNvPr>
          <p:cNvSpPr txBox="1"/>
          <p:nvPr/>
        </p:nvSpPr>
        <p:spPr>
          <a:xfrm>
            <a:off x="5936313" y="226378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 the loop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3CC42-60DF-CDCB-4800-E49C5F310AFD}"/>
              </a:ext>
            </a:extLst>
          </p:cNvPr>
          <p:cNvSpPr/>
          <p:nvPr/>
        </p:nvSpPr>
        <p:spPr>
          <a:xfrm>
            <a:off x="727702" y="3259166"/>
            <a:ext cx="2573079" cy="478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White daisies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AA85D5-333D-5C7D-9F35-9AD8F4C2F32F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2004922" y="3737631"/>
            <a:ext cx="9320" cy="481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3030B3-2B21-4255-5A0E-FE810E520CF0}"/>
              </a:ext>
            </a:extLst>
          </p:cNvPr>
          <p:cNvSpPr/>
          <p:nvPr/>
        </p:nvSpPr>
        <p:spPr>
          <a:xfrm>
            <a:off x="5010477" y="3261741"/>
            <a:ext cx="2593007" cy="63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Repeat the variable updates for black daisies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DA207F-2607-4120-D6A6-D92AAB3F1D53}"/>
              </a:ext>
            </a:extLst>
          </p:cNvPr>
          <p:cNvCxnSpPr>
            <a:stCxn id="21" idx="0"/>
          </p:cNvCxnSpPr>
          <p:nvPr/>
        </p:nvCxnSpPr>
        <p:spPr>
          <a:xfrm rot="16200000" flipV="1">
            <a:off x="5686203" y="2640963"/>
            <a:ext cx="497276" cy="7442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AE5D91-AE0E-D0B3-6BE8-F96E1191CC1A}"/>
              </a:ext>
            </a:extLst>
          </p:cNvPr>
          <p:cNvCxnSpPr>
            <a:stCxn id="11" idx="0"/>
            <a:endCxn id="21" idx="2"/>
          </p:cNvCxnSpPr>
          <p:nvPr/>
        </p:nvCxnSpPr>
        <p:spPr>
          <a:xfrm flipV="1">
            <a:off x="6306981" y="3898275"/>
            <a:ext cx="0" cy="475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939610-1D84-2374-C793-63F75CAD4D45}"/>
              </a:ext>
            </a:extLst>
          </p:cNvPr>
          <p:cNvSpPr txBox="1"/>
          <p:nvPr/>
        </p:nvSpPr>
        <p:spPr>
          <a:xfrm>
            <a:off x="708418" y="6137238"/>
            <a:ext cx="259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*take note of these variables that are affected by the presence of black daisies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63431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172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Jing Ting</dc:creator>
  <cp:lastModifiedBy>Ng Jing Ting</cp:lastModifiedBy>
  <cp:revision>15</cp:revision>
  <dcterms:created xsi:type="dcterms:W3CDTF">2023-07-06T07:46:40Z</dcterms:created>
  <dcterms:modified xsi:type="dcterms:W3CDTF">2023-07-14T09:06:21Z</dcterms:modified>
</cp:coreProperties>
</file>