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0" y="4227263"/>
            <a:ext cx="1088552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Foo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0212" y="4206726"/>
            <a:ext cx="1046124" cy="647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Bar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19" idx="1"/>
          </p:cNvCxnSpPr>
          <p:nvPr/>
        </p:nvCxnSpPr>
        <p:spPr>
          <a:xfrm flipV="1">
            <a:off x="5660552" y="4530576"/>
            <a:ext cx="889660" cy="14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6</cp:revision>
  <dcterms:created xsi:type="dcterms:W3CDTF">2017-07-10T08:37:16Z</dcterms:created>
  <dcterms:modified xsi:type="dcterms:W3CDTF">2018-03-18T14:15:28Z</dcterms:modified>
</cp:coreProperties>
</file>