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7" autoAdjust="0"/>
    <p:restoredTop sz="94660"/>
  </p:normalViewPr>
  <p:slideViewPr>
    <p:cSldViewPr snapToGrid="0">
      <p:cViewPr>
        <p:scale>
          <a:sx n="100" d="100"/>
          <a:sy n="100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0C48-71E6-4057-A4C6-108D797DD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E1A96-9EE0-4E8F-A033-5D2AE9BB2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4EA01-826B-4957-8BB6-321A7C077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C4B4-815F-4ED3-A058-35F8B729EDA6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70A14-B1EE-483D-916D-7D541EAD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26F81-9B7D-475A-9425-7833F7C7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6D24-67DF-494C-80A9-4844AA56D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129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17D0E-8E23-4395-8D7D-71C81547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F7FDE-1184-4A00-A9C0-F1B40FC9D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5D05E-62DE-4135-9757-9FE2656C5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C4B4-815F-4ED3-A058-35F8B729EDA6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7641D-039B-4130-9469-B8566E78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3374E-400A-46FA-984F-B19C0BAA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6D24-67DF-494C-80A9-4844AA56D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961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68436-7500-4582-9CE6-545CF83CA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ED44E-6B72-4A5B-B06D-616265C51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D5B8B-3B61-4DF5-979A-73B4538C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C4B4-815F-4ED3-A058-35F8B729EDA6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74E94-2F48-4522-AA9B-DE9E19CD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F0B30-436D-4C0F-937E-90C792C8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6D24-67DF-494C-80A9-4844AA56D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803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C4B8-A22C-4279-AAA9-92E64DEE5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3C66-2C7E-48D8-8F0F-A703955F8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140E2-46C2-4CC8-8911-E95150C2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C4B4-815F-4ED3-A058-35F8B729EDA6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309F1-B929-40FC-BF4A-9B2890F9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3E949-747A-4920-ADA6-CAAAA7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6D24-67DF-494C-80A9-4844AA56D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455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D05C-510D-4144-8D5F-23AC0270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1F555-CE26-4B04-B9B8-142DF021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E98F3-9BDC-4D52-8B13-6A9B68F5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C4B4-815F-4ED3-A058-35F8B729EDA6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75495-DF75-45D4-9F32-92713500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33E02-6539-499E-8541-668F8554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6D24-67DF-494C-80A9-4844AA56D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702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EC39-D44A-4740-A8A2-4665A097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E2B2E-DC22-462A-80D3-A8B04087D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8B1C7-8A50-4D91-98BB-8B6031214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CB8BC-8EAB-46E7-BEA3-349A434C3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C4B4-815F-4ED3-A058-35F8B729EDA6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E487B-9268-41AA-B7C0-D8AC39B2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3BB3C-A1E5-4D48-92E2-048B3FDC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6D24-67DF-494C-80A9-4844AA56D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971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3437-4BC7-4ECB-8C44-BDCA752F0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88C08-3387-4E35-B550-E6212A4A0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CB948-A82B-4245-8468-56D44F44E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0B10-3284-4D3B-BA1B-525098B89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678A75-2F1A-48D0-A10E-E893D00B7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BCF2A-9DA3-4B8B-B853-47CD7C5A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C4B4-815F-4ED3-A058-35F8B729EDA6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339DD-769C-4AC1-AB1C-7DE3BE64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449C4E-9AE9-46EF-B564-501F8486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6D24-67DF-494C-80A9-4844AA56D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25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3B64-1C70-413F-BDDD-7AA81E2F9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BFA74-1A5E-4984-BB8B-AA58BB16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C4B4-815F-4ED3-A058-35F8B729EDA6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B1DE4-6289-4143-9A0B-05F17240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019CA-F74E-451B-8A92-79661B13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6D24-67DF-494C-80A9-4844AA56D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380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4D7A8B-CDBB-4F52-B75D-3F0B50D3F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C4B4-815F-4ED3-A058-35F8B729EDA6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6CE11-10A3-40F1-98FF-08773C9D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6A460-4E00-4567-8C15-9876F066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6D24-67DF-494C-80A9-4844AA56D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82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9311-A776-475A-BBA2-0E300343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1B436-DF61-457B-A37B-DD471CB30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45C55-1F49-4D10-89D2-90AA2C093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B4EB4-1C6A-4908-B1AF-D58069F9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C4B4-815F-4ED3-A058-35F8B729EDA6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93CA0-79AF-4F09-AC3B-374EB744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AAB28-E8CC-441D-B489-ECEFD024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6D24-67DF-494C-80A9-4844AA56D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488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A114-B1F0-46B2-A2CC-A9022956F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77CF8-6CDA-4564-8CC7-3AA3F0900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2FCE5-B536-4358-9993-38CCF9D0C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1FA47-2C0E-4D24-82B5-46E2496B6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C4B4-815F-4ED3-A058-35F8B729EDA6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26D56-7B14-4CD2-832E-53A91185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D65CC-77E9-478B-A7E7-6153BF31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6D24-67DF-494C-80A9-4844AA56D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631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6D1894-3DB3-4087-B41B-DCAAD9042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44241-3054-4DE1-B807-087750905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3CD0F-4101-4F3A-B3FA-AC72BD190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DC4B4-815F-4ED3-A058-35F8B729EDA6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C1CA4-0986-4891-8751-DC98BD8FC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66CF1-22E1-4C83-9BC9-025D40E76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66D24-67DF-494C-80A9-4844AA56D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942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9D0F331-43D5-43F7-BF07-7C47E87CE78D}"/>
              </a:ext>
            </a:extLst>
          </p:cNvPr>
          <p:cNvGrpSpPr/>
          <p:nvPr/>
        </p:nvGrpSpPr>
        <p:grpSpPr>
          <a:xfrm>
            <a:off x="122986" y="111690"/>
            <a:ext cx="11771897" cy="6518367"/>
            <a:chOff x="351586" y="111690"/>
            <a:chExt cx="11771897" cy="651836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A7F0002-FD11-4977-B91F-FF9C5AA7744A}"/>
                </a:ext>
              </a:extLst>
            </p:cNvPr>
            <p:cNvGrpSpPr/>
            <p:nvPr/>
          </p:nvGrpSpPr>
          <p:grpSpPr>
            <a:xfrm>
              <a:off x="3688240" y="111690"/>
              <a:ext cx="5297570" cy="2913579"/>
              <a:chOff x="722230" y="367426"/>
              <a:chExt cx="5297570" cy="291357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F990E07-1211-4755-AC30-E1AD5229DBC9}"/>
                  </a:ext>
                </a:extLst>
              </p:cNvPr>
              <p:cNvGrpSpPr/>
              <p:nvPr/>
            </p:nvGrpSpPr>
            <p:grpSpPr>
              <a:xfrm>
                <a:off x="722230" y="849570"/>
                <a:ext cx="1703738" cy="2431435"/>
                <a:chOff x="1676395" y="1219200"/>
                <a:chExt cx="1703738" cy="2431435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EC32EA-8E97-4304-87A1-9BC2EADBD8AF}"/>
                    </a:ext>
                  </a:extLst>
                </p:cNvPr>
                <p:cNvSpPr txBox="1"/>
                <p:nvPr/>
              </p:nvSpPr>
              <p:spPr>
                <a:xfrm>
                  <a:off x="1676401" y="1219200"/>
                  <a:ext cx="1703732" cy="40011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000" dirty="0"/>
                    <a:t>{abstract}</a:t>
                  </a:r>
                </a:p>
                <a:p>
                  <a:pPr algn="ctr"/>
                  <a:r>
                    <a:rPr lang="en-SG" sz="1000" dirty="0"/>
                    <a:t>Task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501B5FA-4C92-41A1-9410-31B701D8F37A}"/>
                    </a:ext>
                  </a:extLst>
                </p:cNvPr>
                <p:cNvSpPr txBox="1"/>
                <p:nvPr/>
              </p:nvSpPr>
              <p:spPr>
                <a:xfrm>
                  <a:off x="1676398" y="1619310"/>
                  <a:ext cx="1703732" cy="70788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000" dirty="0"/>
                    <a:t>- description: String</a:t>
                  </a:r>
                </a:p>
                <a:p>
                  <a:r>
                    <a:rPr lang="en-SG" sz="1000" dirty="0"/>
                    <a:t>- </a:t>
                  </a:r>
                  <a:r>
                    <a:rPr lang="en-SG" sz="1000" dirty="0" err="1"/>
                    <a:t>printTaskPriority</a:t>
                  </a:r>
                  <a:r>
                    <a:rPr lang="en-SG" sz="1000" dirty="0"/>
                    <a:t>: String</a:t>
                  </a:r>
                </a:p>
                <a:p>
                  <a:r>
                    <a:rPr lang="en-SG" sz="1000" dirty="0"/>
                    <a:t>~ </a:t>
                  </a:r>
                  <a:r>
                    <a:rPr lang="en-SG" sz="1000" dirty="0" err="1"/>
                    <a:t>isDone</a:t>
                  </a:r>
                  <a:r>
                    <a:rPr lang="en-SG" sz="1000" dirty="0"/>
                    <a:t>: </a:t>
                  </a:r>
                  <a:r>
                    <a:rPr lang="en-SG" sz="1000" dirty="0" err="1"/>
                    <a:t>boolean</a:t>
                  </a:r>
                  <a:endParaRPr lang="en-SG" sz="1000" dirty="0"/>
                </a:p>
                <a:p>
                  <a:r>
                    <a:rPr lang="en-SG" sz="1000" dirty="0"/>
                    <a:t>~ </a:t>
                  </a:r>
                  <a:r>
                    <a:rPr lang="en-SG" sz="1000" dirty="0" err="1"/>
                    <a:t>taskPriority</a:t>
                  </a:r>
                  <a:r>
                    <a:rPr lang="en-SG" sz="1000" dirty="0"/>
                    <a:t>: Priority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5DE1D8C-4764-403E-BC3E-CF1264C666B1}"/>
                    </a:ext>
                  </a:extLst>
                </p:cNvPr>
                <p:cNvSpPr txBox="1"/>
                <p:nvPr/>
              </p:nvSpPr>
              <p:spPr>
                <a:xfrm>
                  <a:off x="1676395" y="2327196"/>
                  <a:ext cx="1703733" cy="1323439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000" dirty="0"/>
                    <a:t>+ </a:t>
                  </a:r>
                  <a:r>
                    <a:rPr lang="en-SG" sz="1000" dirty="0" err="1"/>
                    <a:t>getStatusIcon</a:t>
                  </a:r>
                  <a:r>
                    <a:rPr lang="en-SG" sz="1000" dirty="0"/>
                    <a:t>()</a:t>
                  </a:r>
                </a:p>
                <a:p>
                  <a:r>
                    <a:rPr lang="en-SG" sz="1000" dirty="0"/>
                    <a:t>+ </a:t>
                  </a:r>
                  <a:r>
                    <a:rPr lang="en-SG" sz="1000" dirty="0" err="1"/>
                    <a:t>getDescription</a:t>
                  </a:r>
                  <a:r>
                    <a:rPr lang="en-SG" sz="1000" dirty="0"/>
                    <a:t>()</a:t>
                  </a:r>
                </a:p>
                <a:p>
                  <a:r>
                    <a:rPr lang="en-SG" sz="1000" dirty="0"/>
                    <a:t>+ </a:t>
                  </a:r>
                  <a:r>
                    <a:rPr lang="en-SG" sz="1000" dirty="0" err="1"/>
                    <a:t>markAsDone</a:t>
                  </a:r>
                  <a:r>
                    <a:rPr lang="en-SG" sz="1000" dirty="0"/>
                    <a:t>()</a:t>
                  </a:r>
                </a:p>
                <a:p>
                  <a:r>
                    <a:rPr lang="en-SG" sz="1000" dirty="0"/>
                    <a:t>+ </a:t>
                  </a:r>
                  <a:r>
                    <a:rPr lang="en-SG" sz="1000" dirty="0" err="1"/>
                    <a:t>setTaskPriority</a:t>
                  </a:r>
                  <a:r>
                    <a:rPr lang="en-SG" sz="1000" dirty="0"/>
                    <a:t>(</a:t>
                  </a:r>
                  <a:r>
                    <a:rPr lang="en-SG" sz="1000" dirty="0" err="1"/>
                    <a:t>taskPriority</a:t>
                  </a:r>
                  <a:r>
                    <a:rPr lang="en-SG" sz="1000" dirty="0"/>
                    <a:t>)</a:t>
                  </a:r>
                </a:p>
                <a:p>
                  <a:r>
                    <a:rPr lang="en-SG" sz="1000" dirty="0"/>
                    <a:t>+ </a:t>
                  </a:r>
                  <a:r>
                    <a:rPr lang="en-SG" sz="1000" dirty="0" err="1"/>
                    <a:t>getTaskPriorityToString</a:t>
                  </a:r>
                  <a:r>
                    <a:rPr lang="en-SG" sz="1000" dirty="0"/>
                    <a:t>()</a:t>
                  </a:r>
                </a:p>
                <a:p>
                  <a:r>
                    <a:rPr lang="en-SG" sz="1000" dirty="0"/>
                    <a:t>+ </a:t>
                  </a:r>
                  <a:r>
                    <a:rPr lang="en-SG" sz="1000" dirty="0" err="1"/>
                    <a:t>getTaskPriority</a:t>
                  </a:r>
                  <a:r>
                    <a:rPr lang="en-SG" sz="1000" dirty="0"/>
                    <a:t>()</a:t>
                  </a:r>
                </a:p>
                <a:p>
                  <a:r>
                    <a:rPr lang="en-SG" sz="1000" dirty="0"/>
                    <a:t>+ </a:t>
                  </a:r>
                  <a:r>
                    <a:rPr lang="en-SG" sz="1000" dirty="0" err="1"/>
                    <a:t>saveToFile</a:t>
                  </a:r>
                  <a:r>
                    <a:rPr lang="en-SG" sz="1000" dirty="0"/>
                    <a:t>() {abstract}</a:t>
                  </a:r>
                </a:p>
                <a:p>
                  <a:r>
                    <a:rPr lang="en-SG" sz="1000" dirty="0"/>
                    <a:t>+ </a:t>
                  </a:r>
                  <a:r>
                    <a:rPr lang="en-SG" sz="1000" dirty="0" err="1"/>
                    <a:t>getDate</a:t>
                  </a:r>
                  <a:r>
                    <a:rPr lang="en-SG" sz="1000" dirty="0"/>
                    <a:t>() {abstract}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D6B5B18-65EF-4A5D-91FF-19CCCEE9AAEF}"/>
                  </a:ext>
                </a:extLst>
              </p:cNvPr>
              <p:cNvGrpSpPr/>
              <p:nvPr/>
            </p:nvGrpSpPr>
            <p:grpSpPr>
              <a:xfrm>
                <a:off x="3954111" y="367426"/>
                <a:ext cx="2065689" cy="1764508"/>
                <a:chOff x="5392386" y="1357520"/>
                <a:chExt cx="2065689" cy="1764508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4AA502C6-ACF4-43D7-8E4F-D6BAFCB77042}"/>
                    </a:ext>
                  </a:extLst>
                </p:cNvPr>
                <p:cNvGrpSpPr/>
                <p:nvPr/>
              </p:nvGrpSpPr>
              <p:grpSpPr>
                <a:xfrm>
                  <a:off x="5392387" y="1357520"/>
                  <a:ext cx="2065688" cy="1764508"/>
                  <a:chOff x="1676397" y="1219200"/>
                  <a:chExt cx="2065688" cy="1764508"/>
                </a:xfrm>
              </p:grpSpPr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147D328-BFDD-477B-8179-0B153F2628A8}"/>
                      </a:ext>
                    </a:extLst>
                  </p:cNvPr>
                  <p:cNvSpPr txBox="1"/>
                  <p:nvPr/>
                </p:nvSpPr>
                <p:spPr>
                  <a:xfrm>
                    <a:off x="1676400" y="1219200"/>
                    <a:ext cx="2065683" cy="400110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000" dirty="0"/>
                      <a:t>&lt;&lt;enumeration&gt;&gt;</a:t>
                    </a:r>
                  </a:p>
                  <a:p>
                    <a:pPr algn="ctr"/>
                    <a:r>
                      <a:rPr lang="en-SG" sz="1000" dirty="0"/>
                      <a:t>Priority</a:t>
                    </a: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AEA2A38-9A31-406D-A19C-1A9CFEAC2AED}"/>
                      </a:ext>
                    </a:extLst>
                  </p:cNvPr>
                  <p:cNvSpPr txBox="1"/>
                  <p:nvPr/>
                </p:nvSpPr>
                <p:spPr>
                  <a:xfrm>
                    <a:off x="1676397" y="1619310"/>
                    <a:ext cx="2065687" cy="553998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SG" sz="1000" dirty="0"/>
                      <a:t>HIGH</a:t>
                    </a:r>
                  </a:p>
                  <a:p>
                    <a:r>
                      <a:rPr lang="en-SG" sz="1000" dirty="0"/>
                      <a:t>MEDIUM</a:t>
                    </a:r>
                  </a:p>
                  <a:p>
                    <a:r>
                      <a:rPr lang="en-SG" sz="1000" dirty="0"/>
                      <a:t>LOW</a:t>
                    </a: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D21B7A7-19AC-44B7-93A8-9FB668DDFC74}"/>
                      </a:ext>
                    </a:extLst>
                  </p:cNvPr>
                  <p:cNvSpPr txBox="1"/>
                  <p:nvPr/>
                </p:nvSpPr>
                <p:spPr>
                  <a:xfrm>
                    <a:off x="1676397" y="2583598"/>
                    <a:ext cx="2065688" cy="400110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SG" sz="1000" dirty="0"/>
                      <a:t>+ </a:t>
                    </a:r>
                    <a:r>
                      <a:rPr lang="en-SG" sz="1000" dirty="0" err="1"/>
                      <a:t>priorityFromString</a:t>
                    </a:r>
                    <a:r>
                      <a:rPr lang="en-SG" sz="1000" dirty="0"/>
                      <a:t>(</a:t>
                    </a:r>
                    <a:r>
                      <a:rPr lang="en-SG" sz="1000" dirty="0" err="1"/>
                      <a:t>strTaskPriority</a:t>
                    </a:r>
                    <a:r>
                      <a:rPr lang="en-SG" sz="1000" dirty="0"/>
                      <a:t>)</a:t>
                    </a:r>
                  </a:p>
                  <a:p>
                    <a:r>
                      <a:rPr lang="en-SG" sz="1000" dirty="0"/>
                      <a:t>+ </a:t>
                    </a:r>
                    <a:r>
                      <a:rPr lang="en-SG" sz="1000" dirty="0" err="1"/>
                      <a:t>priorityToString</a:t>
                    </a:r>
                    <a:r>
                      <a:rPr lang="en-SG" sz="1000" dirty="0"/>
                      <a:t>(</a:t>
                    </a:r>
                    <a:r>
                      <a:rPr lang="en-SG" sz="1000" dirty="0" err="1"/>
                      <a:t>taskPriority</a:t>
                    </a:r>
                    <a:r>
                      <a:rPr lang="en-SG" sz="1000" dirty="0"/>
                      <a:t>)</a:t>
                    </a:r>
                  </a:p>
                </p:txBody>
              </p: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0CE6CE4-51BF-4B96-90A6-E4CB7B5B172B}"/>
                    </a:ext>
                  </a:extLst>
                </p:cNvPr>
                <p:cNvSpPr txBox="1"/>
                <p:nvPr/>
              </p:nvSpPr>
              <p:spPr>
                <a:xfrm>
                  <a:off x="5392386" y="2321808"/>
                  <a:ext cx="2065689" cy="40011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000" dirty="0"/>
                    <a:t>- </a:t>
                  </a:r>
                  <a:r>
                    <a:rPr lang="en-SG" sz="1000" u="sng" dirty="0" err="1"/>
                    <a:t>printTaskPriority</a:t>
                  </a:r>
                  <a:r>
                    <a:rPr lang="en-SG" sz="1000" u="sng" dirty="0"/>
                    <a:t>: String</a:t>
                  </a:r>
                </a:p>
                <a:p>
                  <a:r>
                    <a:rPr lang="en-SG" sz="1000" dirty="0"/>
                    <a:t>- </a:t>
                  </a:r>
                  <a:r>
                    <a:rPr lang="en-SG" sz="1000" u="sng" dirty="0" err="1"/>
                    <a:t>taskPriority</a:t>
                  </a:r>
                  <a:r>
                    <a:rPr lang="en-SG" sz="1000" u="sng" dirty="0"/>
                    <a:t>: Priority</a:t>
                  </a:r>
                </a:p>
              </p:txBody>
            </p:sp>
          </p:grp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FF9BCB6-372E-4B26-8983-EB70D190A2F6}"/>
                  </a:ext>
                </a:extLst>
              </p:cNvPr>
              <p:cNvCxnSpPr>
                <a:stCxn id="10" idx="3"/>
                <a:endCxn id="13" idx="1"/>
              </p:cNvCxnSpPr>
              <p:nvPr/>
            </p:nvCxnSpPr>
            <p:spPr>
              <a:xfrm flipV="1">
                <a:off x="2425965" y="567481"/>
                <a:ext cx="1528150" cy="10361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FE3A62-6E0D-4EC1-A505-05C0DEF1D5D2}"/>
                  </a:ext>
                </a:extLst>
              </p:cNvPr>
              <p:cNvSpPr txBox="1"/>
              <p:nvPr/>
            </p:nvSpPr>
            <p:spPr>
              <a:xfrm>
                <a:off x="3752849" y="64213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000" dirty="0"/>
                  <a:t>1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CF9F15-564E-4BE8-90DD-A4AAE82AC537}"/>
                  </a:ext>
                </a:extLst>
              </p:cNvPr>
              <p:cNvSpPr txBox="1"/>
              <p:nvPr/>
            </p:nvSpPr>
            <p:spPr>
              <a:xfrm>
                <a:off x="2425960" y="133802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000" dirty="0"/>
                  <a:t>*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EE0820D-7DA3-42D9-B6A6-B865B401AB61}"/>
                </a:ext>
              </a:extLst>
            </p:cNvPr>
            <p:cNvGrpSpPr/>
            <p:nvPr/>
          </p:nvGrpSpPr>
          <p:grpSpPr>
            <a:xfrm>
              <a:off x="351596" y="198179"/>
              <a:ext cx="1703733" cy="646331"/>
              <a:chOff x="961196" y="4114800"/>
              <a:chExt cx="1703733" cy="646331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0DA016F-09A0-4E78-9246-11997CBC9898}"/>
                  </a:ext>
                </a:extLst>
              </p:cNvPr>
              <p:cNvSpPr txBox="1"/>
              <p:nvPr/>
            </p:nvSpPr>
            <p:spPr>
              <a:xfrm>
                <a:off x="961196" y="4114800"/>
                <a:ext cx="1703732" cy="24622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00" dirty="0" err="1"/>
                  <a:t>Todo</a:t>
                </a:r>
                <a:endParaRPr lang="en-SG" sz="10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7A9CA45-453A-4107-8D99-7D17D60BC8BA}"/>
                  </a:ext>
                </a:extLst>
              </p:cNvPr>
              <p:cNvSpPr txBox="1"/>
              <p:nvPr/>
            </p:nvSpPr>
            <p:spPr>
              <a:xfrm>
                <a:off x="961196" y="4361021"/>
                <a:ext cx="1703733" cy="40011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000" dirty="0"/>
                  <a:t>+ </a:t>
                </a:r>
                <a:r>
                  <a:rPr lang="en-SG" sz="1000" dirty="0" err="1"/>
                  <a:t>getDescription</a:t>
                </a:r>
                <a:r>
                  <a:rPr lang="en-SG" sz="1000" dirty="0"/>
                  <a:t>()</a:t>
                </a:r>
              </a:p>
              <a:p>
                <a:r>
                  <a:rPr lang="en-SG" sz="1000" dirty="0"/>
                  <a:t>+ </a:t>
                </a:r>
                <a:r>
                  <a:rPr lang="en-SG" sz="1000" dirty="0" err="1"/>
                  <a:t>saveToFile</a:t>
                </a:r>
                <a:r>
                  <a:rPr lang="en-SG" sz="1000" dirty="0"/>
                  <a:t>() 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01DA4F-D5E3-42EC-BBC8-77B39AAD631D}"/>
                </a:ext>
              </a:extLst>
            </p:cNvPr>
            <p:cNvSpPr txBox="1"/>
            <p:nvPr/>
          </p:nvSpPr>
          <p:spPr>
            <a:xfrm>
              <a:off x="351596" y="1388209"/>
              <a:ext cx="2353504" cy="24622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00" dirty="0"/>
                <a:t>Deadlines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4C269CE-6BF5-449F-B0DA-DBF7CB1956CA}"/>
                </a:ext>
              </a:extLst>
            </p:cNvPr>
            <p:cNvSpPr txBox="1"/>
            <p:nvPr/>
          </p:nvSpPr>
          <p:spPr>
            <a:xfrm>
              <a:off x="351592" y="1645444"/>
              <a:ext cx="2353508" cy="55399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000" dirty="0"/>
                <a:t>- date: </a:t>
              </a:r>
              <a:r>
                <a:rPr lang="en-SG" sz="1000" dirty="0" err="1"/>
                <a:t>LocalDate</a:t>
              </a:r>
              <a:endParaRPr lang="en-SG" sz="1000" dirty="0"/>
            </a:p>
            <a:p>
              <a:r>
                <a:rPr lang="en-SG" sz="1000" dirty="0"/>
                <a:t>- </a:t>
              </a:r>
              <a:r>
                <a:rPr lang="en-SG" sz="1000" dirty="0" err="1"/>
                <a:t>displayDateFormat</a:t>
              </a:r>
              <a:r>
                <a:rPr lang="en-SG" sz="1000" dirty="0"/>
                <a:t>: </a:t>
              </a:r>
              <a:r>
                <a:rPr lang="en-SG" sz="1000" dirty="0" err="1"/>
                <a:t>DateTimeFormatter</a:t>
              </a:r>
              <a:endParaRPr lang="en-SG" sz="1000" dirty="0"/>
            </a:p>
            <a:p>
              <a:r>
                <a:rPr lang="en-SG" sz="1000" dirty="0"/>
                <a:t>- </a:t>
              </a:r>
              <a:r>
                <a:rPr lang="en-SG" sz="1000" dirty="0" err="1"/>
                <a:t>saveDateFormat</a:t>
              </a:r>
              <a:r>
                <a:rPr lang="en-SG" sz="1000" dirty="0"/>
                <a:t>: </a:t>
              </a:r>
              <a:r>
                <a:rPr lang="en-SG" sz="1000" dirty="0" err="1"/>
                <a:t>DateTimeFormatter</a:t>
              </a:r>
              <a:endParaRPr lang="en-SG" sz="1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503A3E-792E-4E2C-A94E-CD2CFAC3BF57}"/>
                </a:ext>
              </a:extLst>
            </p:cNvPr>
            <p:cNvSpPr txBox="1"/>
            <p:nvPr/>
          </p:nvSpPr>
          <p:spPr>
            <a:xfrm>
              <a:off x="351590" y="2199442"/>
              <a:ext cx="2353504" cy="55399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000" dirty="0"/>
                <a:t>+ </a:t>
              </a:r>
              <a:r>
                <a:rPr lang="en-SG" sz="1000" dirty="0" err="1"/>
                <a:t>getDescription</a:t>
              </a:r>
              <a:r>
                <a:rPr lang="en-SG" sz="1000" dirty="0"/>
                <a:t>()</a:t>
              </a:r>
            </a:p>
            <a:p>
              <a:r>
                <a:rPr lang="en-SG" sz="1000" dirty="0"/>
                <a:t>+ </a:t>
              </a:r>
              <a:r>
                <a:rPr lang="en-SG" sz="1000" dirty="0" err="1"/>
                <a:t>saveToFile</a:t>
              </a:r>
              <a:r>
                <a:rPr lang="en-SG" sz="1000" dirty="0"/>
                <a:t>() </a:t>
              </a:r>
            </a:p>
            <a:p>
              <a:r>
                <a:rPr lang="en-SG" sz="1000" dirty="0"/>
                <a:t>+ </a:t>
              </a:r>
              <a:r>
                <a:rPr lang="en-SG" sz="1000" dirty="0" err="1"/>
                <a:t>getDate</a:t>
              </a:r>
              <a:r>
                <a:rPr lang="en-SG" sz="1000" dirty="0"/>
                <a:t>()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3C015D-3055-46A1-AA99-7FF8429EA46C}"/>
                </a:ext>
              </a:extLst>
            </p:cNvPr>
            <p:cNvSpPr txBox="1"/>
            <p:nvPr/>
          </p:nvSpPr>
          <p:spPr>
            <a:xfrm>
              <a:off x="351590" y="3389472"/>
              <a:ext cx="2353504" cy="24622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00" dirty="0"/>
                <a:t>Event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2512DC-BF0A-48CD-A70C-FBB39521754A}"/>
                </a:ext>
              </a:extLst>
            </p:cNvPr>
            <p:cNvSpPr txBox="1"/>
            <p:nvPr/>
          </p:nvSpPr>
          <p:spPr>
            <a:xfrm>
              <a:off x="351586" y="3646707"/>
              <a:ext cx="2353508" cy="116955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000" dirty="0"/>
                <a:t>- date: </a:t>
              </a:r>
              <a:r>
                <a:rPr lang="en-SG" sz="1000" dirty="0" err="1"/>
                <a:t>LocalDate</a:t>
              </a:r>
              <a:endParaRPr lang="en-SG" sz="1000" dirty="0"/>
            </a:p>
            <a:p>
              <a:r>
                <a:rPr lang="en-SG" sz="1000" dirty="0"/>
                <a:t>- </a:t>
              </a:r>
              <a:r>
                <a:rPr lang="en-SG" sz="1000" dirty="0" err="1"/>
                <a:t>startTime</a:t>
              </a:r>
              <a:r>
                <a:rPr lang="en-SG" sz="1000" dirty="0"/>
                <a:t>: </a:t>
              </a:r>
              <a:r>
                <a:rPr lang="en-SG" sz="1000" dirty="0" err="1"/>
                <a:t>LocalTime</a:t>
              </a:r>
              <a:endParaRPr lang="en-SG" sz="1000" dirty="0"/>
            </a:p>
            <a:p>
              <a:r>
                <a:rPr lang="en-SG" sz="1000" dirty="0"/>
                <a:t>- </a:t>
              </a:r>
              <a:r>
                <a:rPr lang="en-SG" sz="1000" dirty="0" err="1"/>
                <a:t>endTime</a:t>
              </a:r>
              <a:r>
                <a:rPr lang="en-SG" sz="1000" dirty="0"/>
                <a:t>: </a:t>
              </a:r>
              <a:r>
                <a:rPr lang="en-SG" sz="1000" dirty="0" err="1"/>
                <a:t>LocalTime</a:t>
              </a:r>
              <a:endParaRPr lang="en-SG" sz="1000" dirty="0"/>
            </a:p>
            <a:p>
              <a:r>
                <a:rPr lang="en-SG" sz="1000" dirty="0"/>
                <a:t>- </a:t>
              </a:r>
              <a:r>
                <a:rPr lang="en-SG" sz="1000" dirty="0" err="1"/>
                <a:t>displayDateFormat</a:t>
              </a:r>
              <a:r>
                <a:rPr lang="en-SG" sz="1000" dirty="0"/>
                <a:t>: </a:t>
              </a:r>
              <a:r>
                <a:rPr lang="en-SG" sz="1000" dirty="0" err="1"/>
                <a:t>DateTimeFormatter</a:t>
              </a:r>
              <a:endParaRPr lang="en-SG" sz="1000" dirty="0"/>
            </a:p>
            <a:p>
              <a:r>
                <a:rPr lang="en-SG" sz="1000" dirty="0"/>
                <a:t>- </a:t>
              </a:r>
              <a:r>
                <a:rPr lang="en-SG" sz="1000" dirty="0" err="1"/>
                <a:t>displayTimeFormat</a:t>
              </a:r>
              <a:r>
                <a:rPr lang="en-SG" sz="1000" dirty="0"/>
                <a:t>: </a:t>
              </a:r>
              <a:r>
                <a:rPr lang="en-SG" sz="1000" dirty="0" err="1"/>
                <a:t>DateTimeFormatter</a:t>
              </a:r>
              <a:endParaRPr lang="en-SG" sz="1000" dirty="0"/>
            </a:p>
            <a:p>
              <a:r>
                <a:rPr lang="en-SG" sz="1000" dirty="0"/>
                <a:t>- </a:t>
              </a:r>
              <a:r>
                <a:rPr lang="en-SG" sz="1000" dirty="0" err="1"/>
                <a:t>saveDateFormat</a:t>
              </a:r>
              <a:r>
                <a:rPr lang="en-SG" sz="1000" dirty="0"/>
                <a:t>: </a:t>
              </a:r>
              <a:r>
                <a:rPr lang="en-SG" sz="1000" dirty="0" err="1"/>
                <a:t>DateTimeFormatter</a:t>
              </a:r>
              <a:endParaRPr lang="en-SG" sz="1000" dirty="0"/>
            </a:p>
            <a:p>
              <a:r>
                <a:rPr lang="en-SG" sz="1000" dirty="0"/>
                <a:t>- </a:t>
              </a:r>
              <a:r>
                <a:rPr lang="en-SG" sz="1000" dirty="0" err="1"/>
                <a:t>saveTimeFormat</a:t>
              </a:r>
              <a:r>
                <a:rPr lang="en-SG" sz="1000" dirty="0"/>
                <a:t>: </a:t>
              </a:r>
              <a:r>
                <a:rPr lang="en-SG" sz="1000" dirty="0" err="1"/>
                <a:t>DateTimeFormatter</a:t>
              </a:r>
              <a:endParaRPr lang="en-SG" sz="1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AE3B894-A910-4523-A5C9-D65EF14A9ED8}"/>
                </a:ext>
              </a:extLst>
            </p:cNvPr>
            <p:cNvSpPr txBox="1"/>
            <p:nvPr/>
          </p:nvSpPr>
          <p:spPr>
            <a:xfrm>
              <a:off x="351590" y="4816258"/>
              <a:ext cx="2353504" cy="55399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000" dirty="0"/>
                <a:t>+ </a:t>
              </a:r>
              <a:r>
                <a:rPr lang="en-SG" sz="1000" dirty="0" err="1"/>
                <a:t>getDescription</a:t>
              </a:r>
              <a:r>
                <a:rPr lang="en-SG" sz="1000" dirty="0"/>
                <a:t>()</a:t>
              </a:r>
            </a:p>
            <a:p>
              <a:r>
                <a:rPr lang="en-SG" sz="1000" dirty="0"/>
                <a:t>+ </a:t>
              </a:r>
              <a:r>
                <a:rPr lang="en-SG" sz="1000" dirty="0" err="1"/>
                <a:t>saveToFile</a:t>
              </a:r>
              <a:r>
                <a:rPr lang="en-SG" sz="1000" dirty="0"/>
                <a:t>() </a:t>
              </a:r>
            </a:p>
            <a:p>
              <a:r>
                <a:rPr lang="en-SG" sz="1000" dirty="0"/>
                <a:t>+ </a:t>
              </a:r>
              <a:r>
                <a:rPr lang="en-SG" sz="1000" dirty="0" err="1"/>
                <a:t>getDate</a:t>
              </a:r>
              <a:r>
                <a:rPr lang="en-SG" sz="1000" dirty="0"/>
                <a:t>()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25E6C4D-40EE-4618-AFF6-19CA42F4F0E3}"/>
                </a:ext>
              </a:extLst>
            </p:cNvPr>
            <p:cNvCxnSpPr/>
            <p:nvPr/>
          </p:nvCxnSpPr>
          <p:spPr>
            <a:xfrm>
              <a:off x="2099350" y="498261"/>
              <a:ext cx="9391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9D145D7-83DD-43D4-9DF6-DB50C6F1FF77}"/>
                </a:ext>
              </a:extLst>
            </p:cNvPr>
            <p:cNvCxnSpPr>
              <a:cxnSpLocks/>
            </p:cNvCxnSpPr>
            <p:nvPr/>
          </p:nvCxnSpPr>
          <p:spPr>
            <a:xfrm>
              <a:off x="3038475" y="498261"/>
              <a:ext cx="0" cy="34450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1220891-17E7-4558-9D58-BF6566DD6CC0}"/>
                </a:ext>
              </a:extLst>
            </p:cNvPr>
            <p:cNvCxnSpPr>
              <a:stCxn id="30" idx="3"/>
            </p:cNvCxnSpPr>
            <p:nvPr/>
          </p:nvCxnSpPr>
          <p:spPr>
            <a:xfrm>
              <a:off x="2705100" y="1922443"/>
              <a:ext cx="333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DE3951B-1984-47A7-96A5-6356C0645FE0}"/>
                </a:ext>
              </a:extLst>
            </p:cNvPr>
            <p:cNvCxnSpPr/>
            <p:nvPr/>
          </p:nvCxnSpPr>
          <p:spPr>
            <a:xfrm>
              <a:off x="2705094" y="3943350"/>
              <a:ext cx="3333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7AD64C85-1C31-4421-B3BF-374A1787783A}"/>
                </a:ext>
              </a:extLst>
            </p:cNvPr>
            <p:cNvSpPr/>
            <p:nvPr/>
          </p:nvSpPr>
          <p:spPr>
            <a:xfrm rot="5400000">
              <a:off x="3564036" y="1849607"/>
              <a:ext cx="114296" cy="13412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8BE7E26-65DF-4B45-93D0-C53408640E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0284" y="1916669"/>
              <a:ext cx="504825" cy="57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703624F-0AAF-4959-ADB5-0C63299FBD02}"/>
                </a:ext>
              </a:extLst>
            </p:cNvPr>
            <p:cNvSpPr txBox="1"/>
            <p:nvPr/>
          </p:nvSpPr>
          <p:spPr>
            <a:xfrm>
              <a:off x="3467237" y="3890846"/>
              <a:ext cx="3103235" cy="24622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00" dirty="0" err="1"/>
                <a:t>taskList</a:t>
              </a:r>
              <a:endParaRPr lang="en-SG" sz="10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AB68FF3-5A92-41F3-80DB-BD97CC909405}"/>
                </a:ext>
              </a:extLst>
            </p:cNvPr>
            <p:cNvSpPr txBox="1"/>
            <p:nvPr/>
          </p:nvSpPr>
          <p:spPr>
            <a:xfrm>
              <a:off x="3467239" y="4137067"/>
              <a:ext cx="3103243" cy="7078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000" dirty="0"/>
                <a:t>- </a:t>
              </a:r>
              <a:r>
                <a:rPr lang="en-SG" sz="1000" u="sng" dirty="0" err="1"/>
                <a:t>TaskList</a:t>
              </a:r>
              <a:r>
                <a:rPr lang="en-SG" sz="1000" u="sng" dirty="0"/>
                <a:t>: </a:t>
              </a:r>
              <a:r>
                <a:rPr lang="en-SG" sz="1000" u="sng" dirty="0" err="1"/>
                <a:t>ArrayList</a:t>
              </a:r>
              <a:r>
                <a:rPr lang="en-SG" sz="1000" u="sng" dirty="0"/>
                <a:t>&lt;Task&gt;</a:t>
              </a:r>
            </a:p>
            <a:p>
              <a:r>
                <a:rPr lang="en-SG" sz="1000" dirty="0"/>
                <a:t>- </a:t>
              </a:r>
              <a:r>
                <a:rPr lang="en-SG" sz="1000" u="sng" dirty="0" err="1"/>
                <a:t>findTaskList</a:t>
              </a:r>
              <a:r>
                <a:rPr lang="en-SG" sz="1000" u="sng" dirty="0"/>
                <a:t>: </a:t>
              </a:r>
              <a:r>
                <a:rPr lang="en-SG" sz="1000" u="sng" dirty="0" err="1"/>
                <a:t>ArrayList</a:t>
              </a:r>
              <a:r>
                <a:rPr lang="en-SG" sz="1000" u="sng" dirty="0"/>
                <a:t>&lt;Task&gt;</a:t>
              </a:r>
            </a:p>
            <a:p>
              <a:r>
                <a:rPr lang="en-SG" sz="1000" dirty="0"/>
                <a:t>- </a:t>
              </a:r>
              <a:r>
                <a:rPr lang="en-SG" sz="1000" u="sng" dirty="0" err="1"/>
                <a:t>findLateTask</a:t>
              </a:r>
              <a:r>
                <a:rPr lang="en-SG" sz="1000" u="sng" dirty="0"/>
                <a:t>: </a:t>
              </a:r>
              <a:r>
                <a:rPr lang="en-SG" sz="1000" u="sng" dirty="0" err="1"/>
                <a:t>ArrayList</a:t>
              </a:r>
              <a:r>
                <a:rPr lang="en-SG" sz="1000" u="sng" dirty="0"/>
                <a:t>&lt;Task&gt;</a:t>
              </a:r>
            </a:p>
            <a:p>
              <a:r>
                <a:rPr lang="en-SG" sz="1000" dirty="0"/>
                <a:t>- </a:t>
              </a:r>
              <a:r>
                <a:rPr lang="en-SG" sz="1000" u="sng" dirty="0" err="1"/>
                <a:t>ui:Ui</a:t>
              </a:r>
              <a:endParaRPr lang="en-SG" sz="1000" u="sng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6556EDB-E2E0-4129-8D08-A30B46B7207B}"/>
                </a:ext>
              </a:extLst>
            </p:cNvPr>
            <p:cNvSpPr txBox="1"/>
            <p:nvPr/>
          </p:nvSpPr>
          <p:spPr>
            <a:xfrm>
              <a:off x="3467239" y="4844953"/>
              <a:ext cx="3103245" cy="178510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000" dirty="0"/>
                <a:t>+ </a:t>
              </a:r>
              <a:r>
                <a:rPr lang="en-SG" sz="1000" u="sng" dirty="0" err="1"/>
                <a:t>displayList</a:t>
              </a:r>
              <a:r>
                <a:rPr lang="en-SG" sz="1000" u="sng" dirty="0"/>
                <a:t>(</a:t>
              </a:r>
              <a:r>
                <a:rPr lang="en-SG" sz="1000" u="sng" dirty="0" err="1"/>
                <a:t>textInput:String</a:t>
              </a:r>
              <a:r>
                <a:rPr lang="en-SG" sz="1000" u="sng" dirty="0"/>
                <a:t>, </a:t>
              </a:r>
              <a:r>
                <a:rPr lang="en-SG" sz="1000" u="sng" dirty="0" err="1"/>
                <a:t>command:String</a:t>
              </a:r>
              <a:r>
                <a:rPr lang="en-SG" sz="1000" u="sng" dirty="0"/>
                <a:t>)</a:t>
              </a:r>
            </a:p>
            <a:p>
              <a:r>
                <a:rPr lang="en-SG" sz="1000" dirty="0"/>
                <a:t>+ </a:t>
              </a:r>
              <a:r>
                <a:rPr lang="en-SG" sz="1000" u="sng" dirty="0" err="1"/>
                <a:t>markInList</a:t>
              </a:r>
              <a:r>
                <a:rPr lang="en-SG" sz="1000" u="sng" dirty="0"/>
                <a:t>(</a:t>
              </a:r>
              <a:r>
                <a:rPr lang="en-SG" sz="1000" u="sng" dirty="0" err="1"/>
                <a:t>textInput:String</a:t>
              </a:r>
              <a:r>
                <a:rPr lang="en-SG" sz="1000" u="sng" dirty="0"/>
                <a:t>, </a:t>
              </a:r>
              <a:r>
                <a:rPr lang="en-SG" sz="1000" u="sng" dirty="0" err="1"/>
                <a:t>taskStatus:Boolean</a:t>
              </a:r>
              <a:r>
                <a:rPr lang="en-SG" sz="1000" u="sng" dirty="0"/>
                <a:t>)</a:t>
              </a:r>
            </a:p>
            <a:p>
              <a:r>
                <a:rPr lang="en-SG" sz="1000" dirty="0"/>
                <a:t>+ </a:t>
              </a:r>
              <a:r>
                <a:rPr lang="en-SG" sz="1000" u="sng" dirty="0" err="1"/>
                <a:t>deleteFromList</a:t>
              </a:r>
              <a:r>
                <a:rPr lang="en-SG" sz="1000" u="sng" dirty="0"/>
                <a:t>(</a:t>
              </a:r>
              <a:r>
                <a:rPr lang="en-SG" sz="1000" u="sng" dirty="0" err="1"/>
                <a:t>textInput:String</a:t>
              </a:r>
              <a:r>
                <a:rPr lang="en-SG" sz="1000" u="sng" dirty="0"/>
                <a:t>)</a:t>
              </a:r>
            </a:p>
            <a:p>
              <a:r>
                <a:rPr lang="en-SG" sz="1000" dirty="0"/>
                <a:t>+ </a:t>
              </a:r>
              <a:r>
                <a:rPr lang="en-SG" sz="1000" u="sng" dirty="0" err="1"/>
                <a:t>addTodo</a:t>
              </a:r>
              <a:r>
                <a:rPr lang="en-SG" sz="1000" u="sng" dirty="0"/>
                <a:t>(</a:t>
              </a:r>
              <a:r>
                <a:rPr lang="en-SG" sz="1000" u="sng" dirty="0" err="1"/>
                <a:t>td:Todo</a:t>
              </a:r>
              <a:r>
                <a:rPr lang="en-SG" sz="1000" u="sng" dirty="0"/>
                <a:t>)</a:t>
              </a:r>
            </a:p>
            <a:p>
              <a:r>
                <a:rPr lang="en-SG" sz="1000" dirty="0"/>
                <a:t>+ </a:t>
              </a:r>
              <a:r>
                <a:rPr lang="en-SG" sz="1000" u="sng" dirty="0" err="1"/>
                <a:t>addDeadlines</a:t>
              </a:r>
              <a:r>
                <a:rPr lang="en-SG" sz="1000" u="sng" dirty="0"/>
                <a:t>(</a:t>
              </a:r>
              <a:r>
                <a:rPr lang="en-SG" sz="1000" u="sng" dirty="0" err="1"/>
                <a:t>dl:Deadlines</a:t>
              </a:r>
              <a:r>
                <a:rPr lang="en-SG" sz="1000" u="sng" dirty="0"/>
                <a:t>)</a:t>
              </a:r>
            </a:p>
            <a:p>
              <a:r>
                <a:rPr lang="en-SG" sz="1000" dirty="0"/>
                <a:t>+ </a:t>
              </a:r>
              <a:r>
                <a:rPr lang="en-SG" sz="1000" u="sng" dirty="0" err="1"/>
                <a:t>addEvent</a:t>
              </a:r>
              <a:r>
                <a:rPr lang="en-SG" sz="1000" u="sng" dirty="0"/>
                <a:t>(</a:t>
              </a:r>
              <a:r>
                <a:rPr lang="en-SG" sz="1000" u="sng" dirty="0" err="1"/>
                <a:t>e:Event</a:t>
              </a:r>
              <a:r>
                <a:rPr lang="en-SG" sz="1000" u="sng" dirty="0"/>
                <a:t>)</a:t>
              </a:r>
            </a:p>
            <a:p>
              <a:r>
                <a:rPr lang="en-SG" sz="1000" dirty="0"/>
                <a:t>+ </a:t>
              </a:r>
              <a:r>
                <a:rPr lang="en-SG" sz="1000" u="sng" dirty="0" err="1"/>
                <a:t>getList</a:t>
              </a:r>
              <a:r>
                <a:rPr lang="en-SG" sz="1000" u="sng" dirty="0"/>
                <a:t>() </a:t>
              </a:r>
            </a:p>
            <a:p>
              <a:r>
                <a:rPr lang="en-SG" sz="1000" dirty="0"/>
                <a:t>+ </a:t>
              </a:r>
              <a:r>
                <a:rPr lang="en-SG" sz="1000" u="sng" dirty="0" err="1"/>
                <a:t>setTaskPriority</a:t>
              </a:r>
              <a:r>
                <a:rPr lang="en-SG" sz="1000" u="sng" dirty="0"/>
                <a:t>(</a:t>
              </a:r>
              <a:r>
                <a:rPr lang="en-SG" sz="1000" u="sng" dirty="0" err="1"/>
                <a:t>Input:String</a:t>
              </a:r>
              <a:r>
                <a:rPr lang="en-SG" sz="1000" u="sng" dirty="0"/>
                <a:t>, </a:t>
              </a:r>
              <a:r>
                <a:rPr lang="en-SG" sz="1000" u="sng" dirty="0" err="1"/>
                <a:t>taskPriorityLevel</a:t>
              </a:r>
              <a:r>
                <a:rPr lang="en-SG" sz="1000" u="sng" dirty="0"/>
                <a:t>: Priority)</a:t>
              </a:r>
            </a:p>
            <a:p>
              <a:r>
                <a:rPr lang="en-SG" sz="1000" dirty="0"/>
                <a:t>+ </a:t>
              </a:r>
              <a:r>
                <a:rPr lang="en-SG" sz="1000" u="sng" dirty="0" err="1"/>
                <a:t>priorityHighToLow</a:t>
              </a:r>
              <a:r>
                <a:rPr lang="en-SG" sz="1000" u="sng" dirty="0"/>
                <a:t>()</a:t>
              </a:r>
            </a:p>
            <a:p>
              <a:r>
                <a:rPr lang="en-SG" sz="1000" dirty="0"/>
                <a:t>+ </a:t>
              </a:r>
              <a:r>
                <a:rPr lang="en-SG" sz="1000" u="sng" dirty="0" err="1"/>
                <a:t>findInList</a:t>
              </a:r>
              <a:r>
                <a:rPr lang="en-SG" sz="1000" u="sng" dirty="0"/>
                <a:t>(</a:t>
              </a:r>
              <a:r>
                <a:rPr lang="en-SG" sz="1000" u="sng" dirty="0" err="1"/>
                <a:t>searchStr</a:t>
              </a:r>
              <a:r>
                <a:rPr lang="en-SG" sz="1000" u="sng" dirty="0"/>
                <a:t>: String)</a:t>
              </a:r>
            </a:p>
            <a:p>
              <a:r>
                <a:rPr lang="en-SG" sz="1000" dirty="0"/>
                <a:t>+ </a:t>
              </a:r>
              <a:r>
                <a:rPr lang="en-SG" sz="1000" u="sng" dirty="0" err="1"/>
                <a:t>lateTask</a:t>
              </a:r>
              <a:r>
                <a:rPr lang="en-SG" sz="1000" u="sng" dirty="0"/>
                <a:t>()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E0F9587-12ED-4F4E-B316-0314DD9ECD49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4540107" y="3025269"/>
              <a:ext cx="0" cy="856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99EC20A-63E4-46D3-AD1B-3BF3C60A6742}"/>
                </a:ext>
              </a:extLst>
            </p:cNvPr>
            <p:cNvSpPr txBox="1"/>
            <p:nvPr/>
          </p:nvSpPr>
          <p:spPr>
            <a:xfrm>
              <a:off x="4521440" y="3671599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000" dirty="0"/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D8077FE-3F16-4C55-992D-63C72FFB8C3E}"/>
                </a:ext>
              </a:extLst>
            </p:cNvPr>
            <p:cNvSpPr txBox="1"/>
            <p:nvPr/>
          </p:nvSpPr>
          <p:spPr>
            <a:xfrm>
              <a:off x="4521440" y="2992589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000" dirty="0"/>
                <a:t>*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719ED4F-4143-4113-8708-21A6AA3ED2CC}"/>
                </a:ext>
              </a:extLst>
            </p:cNvPr>
            <p:cNvGrpSpPr/>
            <p:nvPr/>
          </p:nvGrpSpPr>
          <p:grpSpPr>
            <a:xfrm>
              <a:off x="9769975" y="498261"/>
              <a:ext cx="2353508" cy="1068468"/>
              <a:chOff x="9769975" y="498261"/>
              <a:chExt cx="2353508" cy="1068468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60DD3FC-5D80-4A1E-9CB6-31C0914E1DCA}"/>
                  </a:ext>
                </a:extLst>
              </p:cNvPr>
              <p:cNvSpPr txBox="1"/>
              <p:nvPr/>
            </p:nvSpPr>
            <p:spPr>
              <a:xfrm>
                <a:off x="9769979" y="498261"/>
                <a:ext cx="2353504" cy="24622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00" dirty="0"/>
                  <a:t>Storage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F65CAA2-7C4F-44B0-B670-C98674A7D663}"/>
                  </a:ext>
                </a:extLst>
              </p:cNvPr>
              <p:cNvSpPr txBox="1"/>
              <p:nvPr/>
            </p:nvSpPr>
            <p:spPr>
              <a:xfrm>
                <a:off x="9769975" y="755496"/>
                <a:ext cx="2353508" cy="24622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000" dirty="0"/>
                  <a:t>- </a:t>
                </a:r>
                <a:r>
                  <a:rPr lang="en-SG" sz="1000" dirty="0" err="1"/>
                  <a:t>taskFile</a:t>
                </a:r>
                <a:r>
                  <a:rPr lang="en-SG" sz="1000" dirty="0"/>
                  <a:t>: File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8E83675-E8A1-4F8A-9ABB-328707957BC8}"/>
                  </a:ext>
                </a:extLst>
              </p:cNvPr>
              <p:cNvSpPr txBox="1"/>
              <p:nvPr/>
            </p:nvSpPr>
            <p:spPr>
              <a:xfrm>
                <a:off x="9769979" y="1012731"/>
                <a:ext cx="2353504" cy="55399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000" dirty="0"/>
                  <a:t>+ </a:t>
                </a:r>
                <a:r>
                  <a:rPr lang="en-SG" sz="1000" dirty="0" err="1"/>
                  <a:t>loadList</a:t>
                </a:r>
                <a:r>
                  <a:rPr lang="en-SG" sz="1000" dirty="0"/>
                  <a:t>()</a:t>
                </a:r>
              </a:p>
              <a:p>
                <a:r>
                  <a:rPr lang="en-SG" sz="1000" dirty="0"/>
                  <a:t>+ </a:t>
                </a:r>
                <a:r>
                  <a:rPr lang="en-SG" sz="1000" dirty="0" err="1"/>
                  <a:t>saveList</a:t>
                </a:r>
                <a:r>
                  <a:rPr lang="en-SG" sz="1000" dirty="0"/>
                  <a:t>(</a:t>
                </a:r>
                <a:r>
                  <a:rPr lang="en-SG" sz="1000" dirty="0" err="1"/>
                  <a:t>fileName:String</a:t>
                </a:r>
                <a:r>
                  <a:rPr lang="en-SG" sz="1000" dirty="0"/>
                  <a:t>, </a:t>
                </a:r>
                <a:r>
                  <a:rPr lang="en-SG" sz="1000" dirty="0" err="1"/>
                  <a:t>tasks:taskList</a:t>
                </a:r>
                <a:r>
                  <a:rPr lang="en-SG" sz="1000" dirty="0"/>
                  <a:t>) </a:t>
                </a:r>
              </a:p>
              <a:p>
                <a:r>
                  <a:rPr lang="en-SG" sz="1000" dirty="0"/>
                  <a:t>+ </a:t>
                </a:r>
                <a:r>
                  <a:rPr lang="en-SG" sz="1000" dirty="0" err="1"/>
                  <a:t>getFile</a:t>
                </a:r>
                <a:r>
                  <a:rPr lang="en-SG" sz="1000" dirty="0"/>
                  <a:t>()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3BADC79-85A1-424A-BF6A-348C55248167}"/>
                </a:ext>
              </a:extLst>
            </p:cNvPr>
            <p:cNvGrpSpPr/>
            <p:nvPr/>
          </p:nvGrpSpPr>
          <p:grpSpPr>
            <a:xfrm>
              <a:off x="9769974" y="2160529"/>
              <a:ext cx="2290679" cy="4441268"/>
              <a:chOff x="8920246" y="2141147"/>
              <a:chExt cx="2290679" cy="4441268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B1C9F25-FBE4-4D37-9582-8428586BDE0F}"/>
                  </a:ext>
                </a:extLst>
              </p:cNvPr>
              <p:cNvSpPr txBox="1"/>
              <p:nvPr/>
            </p:nvSpPr>
            <p:spPr>
              <a:xfrm>
                <a:off x="8920256" y="2141147"/>
                <a:ext cx="2286955" cy="24622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00" dirty="0"/>
                  <a:t>Parser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66BC106-0640-4F8B-8378-6569702419D6}"/>
                  </a:ext>
                </a:extLst>
              </p:cNvPr>
              <p:cNvSpPr txBox="1"/>
              <p:nvPr/>
            </p:nvSpPr>
            <p:spPr>
              <a:xfrm>
                <a:off x="8923970" y="2396654"/>
                <a:ext cx="2286955" cy="178510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000" dirty="0"/>
                  <a:t>- </a:t>
                </a:r>
                <a:r>
                  <a:rPr lang="en-SG" sz="1000" dirty="0" err="1"/>
                  <a:t>command:String</a:t>
                </a:r>
                <a:endParaRPr lang="en-SG" sz="1000" dirty="0"/>
              </a:p>
              <a:p>
                <a:r>
                  <a:rPr lang="en-SG" sz="1000" dirty="0"/>
                  <a:t>- </a:t>
                </a:r>
                <a:r>
                  <a:rPr lang="en-SG" sz="1000" dirty="0" err="1"/>
                  <a:t>taskDescription:String</a:t>
                </a:r>
                <a:endParaRPr lang="en-SG" sz="1000" dirty="0"/>
              </a:p>
              <a:p>
                <a:r>
                  <a:rPr lang="en-SG" sz="1000" dirty="0"/>
                  <a:t>- </a:t>
                </a:r>
                <a:r>
                  <a:rPr lang="en-SG" sz="1000" dirty="0" err="1"/>
                  <a:t>todoDescription</a:t>
                </a:r>
                <a:r>
                  <a:rPr lang="en-SG" sz="1000" dirty="0"/>
                  <a:t>: String</a:t>
                </a:r>
              </a:p>
              <a:p>
                <a:r>
                  <a:rPr lang="en-SG" sz="1000" dirty="0"/>
                  <a:t>- </a:t>
                </a:r>
                <a:r>
                  <a:rPr lang="en-SG" sz="1000" dirty="0" err="1"/>
                  <a:t>deadlineDescription:String</a:t>
                </a:r>
                <a:endParaRPr lang="en-SG" sz="1000" dirty="0"/>
              </a:p>
              <a:p>
                <a:r>
                  <a:rPr lang="en-SG" sz="1000" dirty="0"/>
                  <a:t>- </a:t>
                </a:r>
                <a:r>
                  <a:rPr lang="en-SG" sz="1000" dirty="0" err="1"/>
                  <a:t>eventDescription:String</a:t>
                </a:r>
                <a:endParaRPr lang="en-SG" sz="1000" dirty="0"/>
              </a:p>
              <a:p>
                <a:r>
                  <a:rPr lang="en-SG" sz="1000" dirty="0"/>
                  <a:t>- </a:t>
                </a:r>
                <a:r>
                  <a:rPr lang="en-SG" sz="1000" dirty="0" err="1"/>
                  <a:t>listIndex:String</a:t>
                </a:r>
                <a:endParaRPr lang="en-SG" sz="1000" dirty="0"/>
              </a:p>
              <a:p>
                <a:r>
                  <a:rPr lang="en-SG" sz="1000" dirty="0"/>
                  <a:t>- </a:t>
                </a:r>
                <a:r>
                  <a:rPr lang="en-SG" sz="1000" dirty="0" err="1"/>
                  <a:t>deadlIneDate</a:t>
                </a:r>
                <a:r>
                  <a:rPr lang="en-SG" sz="1000" dirty="0"/>
                  <a:t>: </a:t>
                </a:r>
                <a:r>
                  <a:rPr lang="en-SG" sz="1000" dirty="0" err="1"/>
                  <a:t>LocalDate</a:t>
                </a:r>
                <a:endParaRPr lang="en-SG" sz="1000" dirty="0"/>
              </a:p>
              <a:p>
                <a:r>
                  <a:rPr lang="en-SG" sz="1000" dirty="0"/>
                  <a:t>- </a:t>
                </a:r>
                <a:r>
                  <a:rPr lang="en-SG" sz="1000" dirty="0" err="1"/>
                  <a:t>eventDate</a:t>
                </a:r>
                <a:r>
                  <a:rPr lang="en-SG" sz="1000" dirty="0"/>
                  <a:t>: </a:t>
                </a:r>
                <a:r>
                  <a:rPr lang="en-SG" sz="1000" dirty="0" err="1"/>
                  <a:t>LocalDate</a:t>
                </a:r>
                <a:endParaRPr lang="en-SG" sz="1000" dirty="0"/>
              </a:p>
              <a:p>
                <a:r>
                  <a:rPr lang="en-SG" sz="1000" dirty="0"/>
                  <a:t>- </a:t>
                </a:r>
                <a:r>
                  <a:rPr lang="en-SG" sz="1000" dirty="0" err="1"/>
                  <a:t>eventStartTime</a:t>
                </a:r>
                <a:r>
                  <a:rPr lang="en-SG" sz="1000" dirty="0"/>
                  <a:t>: </a:t>
                </a:r>
                <a:r>
                  <a:rPr lang="en-SG" sz="1000" dirty="0" err="1"/>
                  <a:t>LocalTime</a:t>
                </a:r>
                <a:endParaRPr lang="en-SG" sz="1000" dirty="0"/>
              </a:p>
              <a:p>
                <a:r>
                  <a:rPr lang="en-SG" sz="1000" dirty="0"/>
                  <a:t>- </a:t>
                </a:r>
                <a:r>
                  <a:rPr lang="en-SG" sz="1000" dirty="0" err="1"/>
                  <a:t>eventEndTime</a:t>
                </a:r>
                <a:r>
                  <a:rPr lang="en-SG" sz="1000" dirty="0"/>
                  <a:t>: </a:t>
                </a:r>
                <a:r>
                  <a:rPr lang="en-SG" sz="1000" dirty="0" err="1"/>
                  <a:t>LocalTime</a:t>
                </a:r>
                <a:endParaRPr lang="en-SG" sz="1000" dirty="0"/>
              </a:p>
              <a:p>
                <a:r>
                  <a:rPr lang="en-SG" sz="1000" dirty="0"/>
                  <a:t>- Priority: </a:t>
                </a:r>
                <a:r>
                  <a:rPr lang="en-SG" sz="1000" dirty="0" err="1"/>
                  <a:t>taskPriority</a:t>
                </a:r>
                <a:endParaRPr lang="en-SG" sz="1000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A484CAA-ECB0-41F6-ABA5-3DD0191697B9}"/>
                  </a:ext>
                </a:extLst>
              </p:cNvPr>
              <p:cNvSpPr txBox="1"/>
              <p:nvPr/>
            </p:nvSpPr>
            <p:spPr>
              <a:xfrm>
                <a:off x="8920246" y="4181758"/>
                <a:ext cx="2290679" cy="240065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000" dirty="0"/>
                  <a:t>- </a:t>
                </a:r>
                <a:r>
                  <a:rPr lang="en-SG" sz="1000" dirty="0" err="1"/>
                  <a:t>getTodoDetails</a:t>
                </a:r>
                <a:r>
                  <a:rPr lang="en-SG" sz="1000" dirty="0"/>
                  <a:t> (</a:t>
                </a:r>
                <a:r>
                  <a:rPr lang="en-SG" sz="1000" dirty="0" err="1"/>
                  <a:t>inputDetails</a:t>
                </a:r>
                <a:r>
                  <a:rPr lang="en-SG" sz="1000" dirty="0"/>
                  <a:t>: String)</a:t>
                </a:r>
              </a:p>
              <a:p>
                <a:r>
                  <a:rPr lang="en-SG" sz="1000" dirty="0"/>
                  <a:t>- </a:t>
                </a:r>
                <a:r>
                  <a:rPr lang="en-SG" sz="1000" dirty="0" err="1"/>
                  <a:t>getDeadlineDetails</a:t>
                </a:r>
                <a:r>
                  <a:rPr lang="en-SG" sz="1000" dirty="0"/>
                  <a:t>(</a:t>
                </a:r>
                <a:r>
                  <a:rPr lang="en-SG" sz="1000" dirty="0" err="1"/>
                  <a:t>inputDetails</a:t>
                </a:r>
                <a:r>
                  <a:rPr lang="en-SG" sz="1000" dirty="0"/>
                  <a:t> String)</a:t>
                </a:r>
              </a:p>
              <a:p>
                <a:r>
                  <a:rPr lang="en-SG" sz="1000" dirty="0"/>
                  <a:t>- </a:t>
                </a:r>
                <a:r>
                  <a:rPr lang="en-SG" sz="1000" dirty="0" err="1"/>
                  <a:t>getEventDetails</a:t>
                </a:r>
                <a:r>
                  <a:rPr lang="en-SG" sz="1000" dirty="0"/>
                  <a:t> (</a:t>
                </a:r>
                <a:r>
                  <a:rPr lang="en-SG" sz="1000" dirty="0" err="1"/>
                  <a:t>inputDetails</a:t>
                </a:r>
                <a:r>
                  <a:rPr lang="en-SG" sz="1000" dirty="0"/>
                  <a:t>: String)</a:t>
                </a:r>
              </a:p>
              <a:p>
                <a:r>
                  <a:rPr lang="en-SG" sz="1000" dirty="0"/>
                  <a:t>- </a:t>
                </a:r>
                <a:r>
                  <a:rPr lang="en-SG" sz="1000" dirty="0" err="1"/>
                  <a:t>strToPriority</a:t>
                </a:r>
                <a:r>
                  <a:rPr lang="en-SG" sz="1000" dirty="0"/>
                  <a:t>(</a:t>
                </a:r>
                <a:r>
                  <a:rPr lang="en-SG" sz="1000" dirty="0" err="1"/>
                  <a:t>strTaskPriority</a:t>
                </a:r>
                <a:r>
                  <a:rPr lang="en-SG" sz="1000" dirty="0"/>
                  <a:t>: String)</a:t>
                </a:r>
              </a:p>
              <a:p>
                <a:r>
                  <a:rPr lang="en-SG" sz="1000" dirty="0"/>
                  <a:t>+ </a:t>
                </a:r>
                <a:r>
                  <a:rPr lang="en-SG" sz="1000" dirty="0" err="1"/>
                  <a:t>getCommand</a:t>
                </a:r>
                <a:r>
                  <a:rPr lang="en-SG" sz="1000" dirty="0"/>
                  <a:t>()</a:t>
                </a:r>
              </a:p>
              <a:p>
                <a:r>
                  <a:rPr lang="en-SG" sz="1000" dirty="0"/>
                  <a:t>+ </a:t>
                </a:r>
                <a:r>
                  <a:rPr lang="en-SG" sz="1000" dirty="0" err="1"/>
                  <a:t>getTodoDecscription</a:t>
                </a:r>
                <a:r>
                  <a:rPr lang="en-SG" sz="1000" dirty="0"/>
                  <a:t>()</a:t>
                </a:r>
              </a:p>
              <a:p>
                <a:r>
                  <a:rPr lang="en-SG" sz="1000" dirty="0"/>
                  <a:t>+ </a:t>
                </a:r>
                <a:r>
                  <a:rPr lang="en-SG" sz="1000" dirty="0" err="1"/>
                  <a:t>getDeadlineDescription</a:t>
                </a:r>
                <a:r>
                  <a:rPr lang="en-SG" sz="1000" dirty="0"/>
                  <a:t>()</a:t>
                </a:r>
              </a:p>
              <a:p>
                <a:r>
                  <a:rPr lang="en-SG" sz="1000" dirty="0"/>
                  <a:t>+ </a:t>
                </a:r>
                <a:r>
                  <a:rPr lang="en-SG" sz="1000" dirty="0" err="1"/>
                  <a:t>getDeadlineDate</a:t>
                </a:r>
                <a:r>
                  <a:rPr lang="en-SG" sz="1000" dirty="0"/>
                  <a:t>()</a:t>
                </a:r>
              </a:p>
              <a:p>
                <a:r>
                  <a:rPr lang="en-SG" sz="1000" dirty="0"/>
                  <a:t>+ </a:t>
                </a:r>
                <a:r>
                  <a:rPr lang="en-SG" sz="1000" dirty="0" err="1"/>
                  <a:t>getEventDescription</a:t>
                </a:r>
                <a:r>
                  <a:rPr lang="en-SG" sz="1000" dirty="0"/>
                  <a:t>()</a:t>
                </a:r>
              </a:p>
              <a:p>
                <a:r>
                  <a:rPr lang="en-SG" sz="1000" dirty="0"/>
                  <a:t>+ </a:t>
                </a:r>
                <a:r>
                  <a:rPr lang="en-SG" sz="1000" dirty="0" err="1"/>
                  <a:t>getEventDate</a:t>
                </a:r>
                <a:r>
                  <a:rPr lang="en-SG" sz="1000" dirty="0"/>
                  <a:t>()</a:t>
                </a:r>
              </a:p>
              <a:p>
                <a:r>
                  <a:rPr lang="en-SG" sz="1000" dirty="0"/>
                  <a:t>+ </a:t>
                </a:r>
                <a:r>
                  <a:rPr lang="en-SG" sz="1000" dirty="0" err="1"/>
                  <a:t>getEventStartTime</a:t>
                </a:r>
                <a:r>
                  <a:rPr lang="en-SG" sz="1000" dirty="0"/>
                  <a:t>()</a:t>
                </a:r>
              </a:p>
              <a:p>
                <a:r>
                  <a:rPr lang="en-SG" sz="1000" dirty="0"/>
                  <a:t>+ </a:t>
                </a:r>
                <a:r>
                  <a:rPr lang="en-SG" sz="1000" dirty="0" err="1"/>
                  <a:t>getEventEndTime</a:t>
                </a:r>
                <a:r>
                  <a:rPr lang="en-SG" sz="1000" dirty="0"/>
                  <a:t>()</a:t>
                </a:r>
              </a:p>
              <a:p>
                <a:r>
                  <a:rPr lang="en-SG" sz="1000" dirty="0"/>
                  <a:t>+ </a:t>
                </a:r>
                <a:r>
                  <a:rPr lang="en-SG" sz="1000" dirty="0" err="1"/>
                  <a:t>getListIndex</a:t>
                </a:r>
                <a:r>
                  <a:rPr lang="en-SG" sz="1000" dirty="0"/>
                  <a:t>()</a:t>
                </a:r>
              </a:p>
              <a:p>
                <a:r>
                  <a:rPr lang="en-SG" sz="1000" dirty="0"/>
                  <a:t>+ </a:t>
                </a:r>
                <a:r>
                  <a:rPr lang="en-SG" sz="1000" dirty="0" err="1"/>
                  <a:t>getTaskPriority</a:t>
                </a:r>
                <a:r>
                  <a:rPr lang="en-SG" sz="1000" dirty="0"/>
                  <a:t>()</a:t>
                </a:r>
              </a:p>
              <a:p>
                <a:r>
                  <a:rPr lang="en-SG" sz="1000" dirty="0"/>
                  <a:t>+ </a:t>
                </a:r>
                <a:r>
                  <a:rPr lang="en-SG" sz="1000" dirty="0" err="1"/>
                  <a:t>getTaskDescription</a:t>
                </a:r>
                <a:r>
                  <a:rPr lang="en-SG" sz="1000" dirty="0"/>
                  <a:t>()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8108F0B-0C29-4261-A150-6CAF9BBEB8BD}"/>
                </a:ext>
              </a:extLst>
            </p:cNvPr>
            <p:cNvGrpSpPr/>
            <p:nvPr/>
          </p:nvGrpSpPr>
          <p:grpSpPr>
            <a:xfrm>
              <a:off x="7397590" y="4137067"/>
              <a:ext cx="1759897" cy="2029200"/>
              <a:chOff x="6908952" y="2537330"/>
              <a:chExt cx="1759897" cy="2029200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598E3F6-47E3-4298-B7D7-85D9476CA32E}"/>
                  </a:ext>
                </a:extLst>
              </p:cNvPr>
              <p:cNvSpPr txBox="1"/>
              <p:nvPr/>
            </p:nvSpPr>
            <p:spPr>
              <a:xfrm>
                <a:off x="6908952" y="2537330"/>
                <a:ext cx="1759895" cy="24622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00" dirty="0"/>
                  <a:t>Ui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C465ECD-8C8A-49A5-8960-483257244028}"/>
                  </a:ext>
                </a:extLst>
              </p:cNvPr>
              <p:cNvSpPr txBox="1"/>
              <p:nvPr/>
            </p:nvSpPr>
            <p:spPr>
              <a:xfrm>
                <a:off x="6908954" y="2781426"/>
                <a:ext cx="1759895" cy="178510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000" dirty="0"/>
                  <a:t>+ </a:t>
                </a:r>
                <a:r>
                  <a:rPr lang="en-SG" sz="1000" dirty="0" err="1"/>
                  <a:t>showLine</a:t>
                </a:r>
                <a:r>
                  <a:rPr lang="en-SG" sz="1000" dirty="0"/>
                  <a:t>()</a:t>
                </a:r>
              </a:p>
              <a:p>
                <a:r>
                  <a:rPr lang="en-SG" sz="1000" dirty="0"/>
                  <a:t>+ </a:t>
                </a:r>
                <a:r>
                  <a:rPr lang="en-SG" sz="1000" dirty="0" err="1"/>
                  <a:t>showWelcome</a:t>
                </a:r>
                <a:r>
                  <a:rPr lang="en-SG" sz="1000" dirty="0"/>
                  <a:t>()</a:t>
                </a:r>
              </a:p>
              <a:p>
                <a:r>
                  <a:rPr lang="en-SG" sz="1000" dirty="0"/>
                  <a:t>+ </a:t>
                </a:r>
                <a:r>
                  <a:rPr lang="en-SG" sz="1000" dirty="0" err="1"/>
                  <a:t>dukeGreet</a:t>
                </a:r>
                <a:r>
                  <a:rPr lang="en-SG" sz="1000" dirty="0"/>
                  <a:t>()</a:t>
                </a:r>
              </a:p>
              <a:p>
                <a:r>
                  <a:rPr lang="en-SG" sz="1000" dirty="0"/>
                  <a:t>+ </a:t>
                </a:r>
                <a:r>
                  <a:rPr lang="en-SG" sz="1000" dirty="0" err="1"/>
                  <a:t>dukeBye</a:t>
                </a:r>
                <a:r>
                  <a:rPr lang="en-SG" sz="1000" dirty="0"/>
                  <a:t>()</a:t>
                </a:r>
              </a:p>
              <a:p>
                <a:r>
                  <a:rPr lang="en-SG" sz="1000" dirty="0"/>
                  <a:t>+ </a:t>
                </a:r>
                <a:r>
                  <a:rPr lang="en-SG" sz="1000" dirty="0" err="1"/>
                  <a:t>showLoadingError</a:t>
                </a:r>
                <a:r>
                  <a:rPr lang="en-SG" sz="1000" dirty="0"/>
                  <a:t>()</a:t>
                </a:r>
              </a:p>
              <a:p>
                <a:r>
                  <a:rPr lang="en-SG" sz="1000" dirty="0"/>
                  <a:t>+ </a:t>
                </a:r>
                <a:r>
                  <a:rPr lang="en-SG" sz="1000" dirty="0" err="1"/>
                  <a:t>showError</a:t>
                </a:r>
                <a:r>
                  <a:rPr lang="en-SG" sz="1000" dirty="0"/>
                  <a:t> (</a:t>
                </a:r>
                <a:r>
                  <a:rPr lang="en-SG" sz="1000" dirty="0" err="1"/>
                  <a:t>errorMsg</a:t>
                </a:r>
                <a:r>
                  <a:rPr lang="en-SG" sz="1000" dirty="0"/>
                  <a:t>: String)</a:t>
                </a:r>
              </a:p>
              <a:p>
                <a:r>
                  <a:rPr lang="en-SG" sz="1000" dirty="0"/>
                  <a:t>+ </a:t>
                </a:r>
                <a:r>
                  <a:rPr lang="en-SG" sz="1000" dirty="0" err="1"/>
                  <a:t>dukeReply</a:t>
                </a:r>
                <a:r>
                  <a:rPr lang="en-SG" sz="1000" dirty="0"/>
                  <a:t>()</a:t>
                </a:r>
              </a:p>
              <a:p>
                <a:r>
                  <a:rPr lang="en-SG" sz="1000" dirty="0"/>
                  <a:t>+ </a:t>
                </a:r>
                <a:r>
                  <a:rPr lang="en-SG" sz="1000" dirty="0" err="1"/>
                  <a:t>dukeInput</a:t>
                </a:r>
                <a:r>
                  <a:rPr lang="en-SG" sz="1000" dirty="0"/>
                  <a:t>(tasks: </a:t>
                </a:r>
                <a:r>
                  <a:rPr lang="en-SG" sz="1000" dirty="0" err="1"/>
                  <a:t>taskList</a:t>
                </a:r>
                <a:r>
                  <a:rPr lang="en-SG" sz="1000" dirty="0"/>
                  <a:t>, </a:t>
                </a:r>
                <a:r>
                  <a:rPr lang="en-SG" sz="1000" dirty="0" err="1"/>
                  <a:t>textInput:String</a:t>
                </a:r>
                <a:r>
                  <a:rPr lang="en-SG" sz="1000" dirty="0"/>
                  <a:t>)</a:t>
                </a:r>
              </a:p>
              <a:p>
                <a:r>
                  <a:rPr lang="en-SG" sz="1000" dirty="0"/>
                  <a:t>+ </a:t>
                </a:r>
                <a:r>
                  <a:rPr lang="en-SG" sz="1000" dirty="0" err="1"/>
                  <a:t>getTextInput</a:t>
                </a:r>
                <a:r>
                  <a:rPr lang="en-SG" sz="1000" dirty="0"/>
                  <a:t>()</a:t>
                </a:r>
              </a:p>
              <a:p>
                <a:r>
                  <a:rPr lang="en-SG" sz="1000" dirty="0"/>
                  <a:t>-  </a:t>
                </a:r>
                <a:r>
                  <a:rPr lang="en-SG" sz="1000" dirty="0" err="1"/>
                  <a:t>howToUseDuke</a:t>
                </a:r>
                <a:r>
                  <a:rPr lang="en-SG" sz="1000" dirty="0"/>
                  <a:t>()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86C054C-93DB-4334-956E-4FFA453C5E5E}"/>
                </a:ext>
              </a:extLst>
            </p:cNvPr>
            <p:cNvCxnSpPr>
              <a:cxnSpLocks/>
              <a:stCxn id="73" idx="1"/>
            </p:cNvCxnSpPr>
            <p:nvPr/>
          </p:nvCxnSpPr>
          <p:spPr>
            <a:xfrm flipH="1">
              <a:off x="6570472" y="5273715"/>
              <a:ext cx="827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75B5AEE-D3F0-461B-AB80-F827569BA31E}"/>
                </a:ext>
              </a:extLst>
            </p:cNvPr>
            <p:cNvSpPr txBox="1"/>
            <p:nvPr/>
          </p:nvSpPr>
          <p:spPr>
            <a:xfrm>
              <a:off x="6534713" y="500556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000" dirty="0"/>
                <a:t>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8027456-B314-4883-8F47-31196466E184}"/>
                </a:ext>
              </a:extLst>
            </p:cNvPr>
            <p:cNvSpPr txBox="1"/>
            <p:nvPr/>
          </p:nvSpPr>
          <p:spPr>
            <a:xfrm>
              <a:off x="7207434" y="502855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000" dirty="0"/>
                <a:t>1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F68A644-98E3-47E8-9016-F8610D120727}"/>
                </a:ext>
              </a:extLst>
            </p:cNvPr>
            <p:cNvCxnSpPr>
              <a:cxnSpLocks/>
              <a:stCxn id="73" idx="3"/>
            </p:cNvCxnSpPr>
            <p:nvPr/>
          </p:nvCxnSpPr>
          <p:spPr>
            <a:xfrm flipV="1">
              <a:off x="9157487" y="5270782"/>
              <a:ext cx="612487" cy="2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64015C8-B182-4300-8F34-8052A950D061}"/>
                </a:ext>
              </a:extLst>
            </p:cNvPr>
            <p:cNvSpPr txBox="1"/>
            <p:nvPr/>
          </p:nvSpPr>
          <p:spPr>
            <a:xfrm>
              <a:off x="9602187" y="501354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000" dirty="0"/>
                <a:t>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DB38BF7-2BBD-4E32-A5AB-20E794931096}"/>
                </a:ext>
              </a:extLst>
            </p:cNvPr>
            <p:cNvSpPr txBox="1"/>
            <p:nvPr/>
          </p:nvSpPr>
          <p:spPr>
            <a:xfrm>
              <a:off x="9097255" y="502203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000" dirty="0"/>
                <a:t>1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EB57B66-5599-4223-AF96-1DD5BDD7E58C}"/>
                </a:ext>
              </a:extLst>
            </p:cNvPr>
            <p:cNvGrpSpPr/>
            <p:nvPr/>
          </p:nvGrpSpPr>
          <p:grpSpPr>
            <a:xfrm>
              <a:off x="6776211" y="2283559"/>
              <a:ext cx="2353508" cy="1208198"/>
              <a:chOff x="9769975" y="498261"/>
              <a:chExt cx="2353508" cy="1208198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E073C12-DBB9-41E0-9DA4-45390A85E084}"/>
                  </a:ext>
                </a:extLst>
              </p:cNvPr>
              <p:cNvSpPr txBox="1"/>
              <p:nvPr/>
            </p:nvSpPr>
            <p:spPr>
              <a:xfrm>
                <a:off x="9769979" y="498261"/>
                <a:ext cx="2353504" cy="24622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00" dirty="0"/>
                  <a:t>Duke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6C2B0CA-1D89-4B0A-8566-A1F2CA36A6BF}"/>
                  </a:ext>
                </a:extLst>
              </p:cNvPr>
              <p:cNvSpPr txBox="1"/>
              <p:nvPr/>
            </p:nvSpPr>
            <p:spPr>
              <a:xfrm>
                <a:off x="9769975" y="755496"/>
                <a:ext cx="2353508" cy="55399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000" dirty="0"/>
                  <a:t>- </a:t>
                </a:r>
                <a:r>
                  <a:rPr lang="en-SG" sz="1000" dirty="0" err="1"/>
                  <a:t>tasks:taskList</a:t>
                </a:r>
                <a:endParaRPr lang="en-SG" sz="1000" dirty="0"/>
              </a:p>
              <a:p>
                <a:r>
                  <a:rPr lang="en-SG" sz="1000" dirty="0"/>
                  <a:t>- </a:t>
                </a:r>
                <a:r>
                  <a:rPr lang="en-SG" sz="1000" dirty="0" err="1"/>
                  <a:t>userInterface</a:t>
                </a:r>
                <a:r>
                  <a:rPr lang="en-SG" sz="1000" dirty="0"/>
                  <a:t>: Ui</a:t>
                </a:r>
              </a:p>
              <a:p>
                <a:r>
                  <a:rPr lang="en-SG" sz="1000" dirty="0"/>
                  <a:t>- </a:t>
                </a:r>
                <a:r>
                  <a:rPr lang="en-SG" sz="1000" dirty="0" err="1"/>
                  <a:t>strorage</a:t>
                </a:r>
                <a:r>
                  <a:rPr lang="en-SG" sz="1000" dirty="0"/>
                  <a:t>: Storage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E2F0789-5AD0-41D4-90B0-B4687DEFDFEF}"/>
                  </a:ext>
                </a:extLst>
              </p:cNvPr>
              <p:cNvSpPr txBox="1"/>
              <p:nvPr/>
            </p:nvSpPr>
            <p:spPr>
              <a:xfrm>
                <a:off x="9769979" y="1306349"/>
                <a:ext cx="2353504" cy="40011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000" dirty="0"/>
                  <a:t>+ run()</a:t>
                </a:r>
              </a:p>
              <a:p>
                <a:r>
                  <a:rPr lang="en-SG" sz="1000" dirty="0"/>
                  <a:t>+ </a:t>
                </a:r>
                <a:r>
                  <a:rPr lang="en-SG" sz="1000" u="sng" dirty="0"/>
                  <a:t>main(</a:t>
                </a:r>
                <a:r>
                  <a:rPr lang="en-SG" sz="1000" u="sng" dirty="0" err="1"/>
                  <a:t>args</a:t>
                </a:r>
                <a:r>
                  <a:rPr lang="en-SG" sz="1000" u="sng" dirty="0"/>
                  <a:t>: String[])</a:t>
                </a:r>
              </a:p>
            </p:txBody>
          </p:sp>
        </p:grp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2979595-A26B-4042-BA0B-5672E402BE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3125" y="3025269"/>
              <a:ext cx="823086" cy="865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814321C-7ABA-4495-B849-AFE59D317998}"/>
                </a:ext>
              </a:extLst>
            </p:cNvPr>
            <p:cNvSpPr txBox="1"/>
            <p:nvPr/>
          </p:nvSpPr>
          <p:spPr>
            <a:xfrm>
              <a:off x="5801288" y="360182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000" dirty="0"/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88C3FBC-E264-41C6-A361-A5E4CF8A74AE}"/>
                </a:ext>
              </a:extLst>
            </p:cNvPr>
            <p:cNvSpPr txBox="1"/>
            <p:nvPr/>
          </p:nvSpPr>
          <p:spPr>
            <a:xfrm>
              <a:off x="9111539" y="234511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000" dirty="0"/>
                <a:t>1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3E37FCA7-9364-48D0-921A-1F29ACE28BC4}"/>
                </a:ext>
              </a:extLst>
            </p:cNvPr>
            <p:cNvCxnSpPr>
              <a:cxnSpLocks/>
              <a:stCxn id="95" idx="3"/>
              <a:endCxn id="64" idx="1"/>
            </p:cNvCxnSpPr>
            <p:nvPr/>
          </p:nvCxnSpPr>
          <p:spPr>
            <a:xfrm flipV="1">
              <a:off x="9129719" y="1280337"/>
              <a:ext cx="640260" cy="1126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9A98820-56B0-436B-852E-1B731CD991CC}"/>
                </a:ext>
              </a:extLst>
            </p:cNvPr>
            <p:cNvSpPr txBox="1"/>
            <p:nvPr/>
          </p:nvSpPr>
          <p:spPr>
            <a:xfrm>
              <a:off x="6597384" y="284356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000" dirty="0"/>
                <a:t>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BEA5CEB-6DB8-4202-AAC2-694378AC17B5}"/>
                </a:ext>
              </a:extLst>
            </p:cNvPr>
            <p:cNvSpPr txBox="1"/>
            <p:nvPr/>
          </p:nvSpPr>
          <p:spPr>
            <a:xfrm>
              <a:off x="9595965" y="11050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000" dirty="0"/>
                <a:t>1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022D71E-7BC5-481F-8556-F2B62E50C4D9}"/>
                </a:ext>
              </a:extLst>
            </p:cNvPr>
            <p:cNvCxnSpPr>
              <a:stCxn id="97" idx="2"/>
            </p:cNvCxnSpPr>
            <p:nvPr/>
          </p:nvCxnSpPr>
          <p:spPr>
            <a:xfrm flipH="1">
              <a:off x="7952965" y="3491757"/>
              <a:ext cx="2" cy="645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F8DF0D7-DD4E-4850-895C-C99F203FE33A}"/>
                </a:ext>
              </a:extLst>
            </p:cNvPr>
            <p:cNvSpPr txBox="1"/>
            <p:nvPr/>
          </p:nvSpPr>
          <p:spPr>
            <a:xfrm>
              <a:off x="7928241" y="389084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000" dirty="0"/>
                <a:t>1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4360695-782A-4EAC-93FE-330A9CB14DF3}"/>
                </a:ext>
              </a:extLst>
            </p:cNvPr>
            <p:cNvSpPr txBox="1"/>
            <p:nvPr/>
          </p:nvSpPr>
          <p:spPr>
            <a:xfrm>
              <a:off x="7928241" y="347199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000" dirty="0"/>
                <a:t>1</a:t>
              </a:r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D50F78F-D5B9-40B8-BDB9-64988EEFC206}"/>
              </a:ext>
            </a:extLst>
          </p:cNvPr>
          <p:cNvCxnSpPr>
            <a:cxnSpLocks/>
          </p:cNvCxnSpPr>
          <p:nvPr/>
        </p:nvCxnSpPr>
        <p:spPr>
          <a:xfrm>
            <a:off x="11828339" y="3468185"/>
            <a:ext cx="240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4761B31-ED5D-45F9-AC8D-91F7629CF997}"/>
              </a:ext>
            </a:extLst>
          </p:cNvPr>
          <p:cNvCxnSpPr>
            <a:cxnSpLocks/>
          </p:cNvCxnSpPr>
          <p:nvPr/>
        </p:nvCxnSpPr>
        <p:spPr>
          <a:xfrm flipV="1">
            <a:off x="12069010" y="301863"/>
            <a:ext cx="0" cy="3162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0CFFE71-89DA-4205-8B6C-65D3B8B290C3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8757208" y="311745"/>
            <a:ext cx="3311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9779A97-8774-46F8-A45C-F98FA6529ED5}"/>
              </a:ext>
            </a:extLst>
          </p:cNvPr>
          <p:cNvSpPr txBox="1"/>
          <p:nvPr/>
        </p:nvSpPr>
        <p:spPr>
          <a:xfrm>
            <a:off x="8794634" y="30186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*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266BD9D-E714-4C3B-AD4B-DB4AB86E5A75}"/>
              </a:ext>
            </a:extLst>
          </p:cNvPr>
          <p:cNvSpPr txBox="1"/>
          <p:nvPr/>
        </p:nvSpPr>
        <p:spPr>
          <a:xfrm>
            <a:off x="11792965" y="324625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5E11B2D-FD03-454F-BAEE-7A2A7523E75F}"/>
              </a:ext>
            </a:extLst>
          </p:cNvPr>
          <p:cNvSpPr txBox="1"/>
          <p:nvPr/>
        </p:nvSpPr>
        <p:spPr>
          <a:xfrm>
            <a:off x="3438091" y="74417"/>
            <a:ext cx="173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394673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458</Words>
  <Application>Microsoft Office PowerPoint</Application>
  <PresentationFormat>Widescreen</PresentationFormat>
  <Paragraphs>126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Derrick Yap</dc:creator>
  <cp:lastModifiedBy>Derrick Yap</cp:lastModifiedBy>
  <cp:revision>13</cp:revision>
  <dcterms:created xsi:type="dcterms:W3CDTF">2019-11-17T12:20:02Z</dcterms:created>
  <dcterms:modified xsi:type="dcterms:W3CDTF">2019-11-17T15:08:11Z</dcterms:modified>
</cp:coreProperties>
</file>