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5E53-2D45-4ADB-9F82-9456FC0AC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74D29-E185-4ADA-B8BB-5B0AB1B94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98C1-6039-4138-A640-8B65BBFB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731E-D603-47CE-829C-8B991930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351B-8DA7-4DF3-8226-486C31C2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7E16-8795-4AC9-9A52-42E0540D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4FD1E-1F28-47FF-953D-6025116F8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5167B-C311-4F0A-AA9A-E5442FBE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A524-CA6D-4259-ABD8-0A5B0759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4F1B-8DA3-44AC-BDC8-2186613F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700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E22CF-6BAB-4DE4-ADAC-9B5039A1A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8136A-16FD-4546-8292-F58363C8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0ED0-631D-40A4-BAD3-FDD16E3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0737-81D2-4319-9E62-2BA6B1AD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5C99-0995-41CA-BE5C-EBA16B7A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630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1368-1775-4F82-A06C-014244D2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2796-569C-4275-BB90-254CD1DC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85EA-38FE-479C-9AFF-FF7905C8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94E0-569A-4DE9-9E5C-6C8C6C56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AEC7-008C-4EA8-BE3D-63B93CE0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0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4841-B1A8-4A8F-8DA3-9EA94E22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6647-763D-473A-A9CB-42E05466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7CF4-66EF-4D23-9E46-E5356CC2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F21F-FAD3-4423-9D1B-C2D029AA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3F6B-2DBA-48F8-AC0C-B0EAB35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77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E8EB-BCCB-44E6-85F5-C561E8AA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E26B-F999-48A6-AEF4-B0545B904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7B87-24BD-40DA-ABD1-521EE01C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E3771-4091-4132-ABE8-804833F6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0C1A0-7625-4DAF-BD7F-98D4D763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EEDB-2E33-4214-ABC7-E2F5DB8C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93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90E5-DF56-4D9F-BB40-1FB5C5F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23038-8881-4409-BFF4-696172EEC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97F1-B660-42C2-9A62-D264B8EAA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A9DD0-ADA5-496B-8865-8D8BC61B9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D660F-369D-428D-BB16-564E83405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62588-CFE5-4CAA-BDAF-F156575E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FA16-DEA4-4A74-A175-2F6CB7D3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47651-CB0F-4BA0-B382-CAF1B98B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35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4E78-0C53-4D01-9D56-4941EC97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863DE-62A9-490B-AE7A-46208F02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64C61-CEB5-41B6-9EA7-73D37304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AAB79-0939-4C41-8F7B-7E0E2372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82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68F4-F8E8-4291-AC91-446191B0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5199C-27F7-4A4D-B0E5-5EE4CA47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D6B8D-93E2-4055-B8E7-6A0B3797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00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AA8D-BECD-4EA4-AD85-59ABFF04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1153-455B-4E1D-BC2F-073F4AFA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34564-91F4-4B1F-8991-2083B4DAC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57AA3-6FCB-4652-9F50-18960A9D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9C83A-93BB-41E1-8480-ACF26432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C40C7-A85B-40D7-8BCE-613A8D49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444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B37-C3AA-44DD-A1F7-2E119170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B3B28-6886-4190-A3D3-596DC0618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4CCD-CB00-4DBE-A67F-C75445474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DACCF-C0A6-4F99-96B3-78B0E887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4565F-0EC0-41EB-A983-7533FDD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077F-53FE-4F76-8788-9EAF9F7C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24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6A924-0381-436E-9E11-400CECB7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7F00-0273-4621-AC75-48504E7C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1E44-81C1-40A8-9679-F8B162886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5BA6-4833-4844-BA2D-2F10FB531931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1011-EE30-4EE4-B6B7-2390357A5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1A78-FC06-4CAD-BACE-6A21AADEC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DE634-21CF-4E44-B0E2-8087059A81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73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4770C7-394D-4AC9-B8C7-8DFF4E777A53}"/>
              </a:ext>
            </a:extLst>
          </p:cNvPr>
          <p:cNvSpPr txBox="1"/>
          <p:nvPr/>
        </p:nvSpPr>
        <p:spPr>
          <a:xfrm>
            <a:off x="1196781" y="2299225"/>
            <a:ext cx="235350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 u="sng" dirty="0"/>
              <a:t>: Event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5214F-7C49-4E7F-A7CA-3DA02C142843}"/>
              </a:ext>
            </a:extLst>
          </p:cNvPr>
          <p:cNvSpPr txBox="1"/>
          <p:nvPr/>
        </p:nvSpPr>
        <p:spPr>
          <a:xfrm>
            <a:off x="1196777" y="2547751"/>
            <a:ext cx="235350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/>
              <a:t>date: 2019-11-15 </a:t>
            </a:r>
          </a:p>
          <a:p>
            <a:r>
              <a:rPr lang="en-SG" sz="1000" dirty="0" err="1"/>
              <a:t>startTime</a:t>
            </a:r>
            <a:r>
              <a:rPr lang="en-SG" sz="1000" dirty="0"/>
              <a:t>: 15:00</a:t>
            </a:r>
          </a:p>
          <a:p>
            <a:r>
              <a:rPr lang="en-SG" sz="1000" dirty="0" err="1"/>
              <a:t>endTime</a:t>
            </a:r>
            <a:r>
              <a:rPr lang="en-SG" sz="1000" dirty="0"/>
              <a:t>: 19:00</a:t>
            </a:r>
          </a:p>
          <a:p>
            <a:r>
              <a:rPr lang="en-SG" sz="1000" dirty="0"/>
              <a:t>description: Christmas Party</a:t>
            </a:r>
          </a:p>
          <a:p>
            <a:r>
              <a:rPr lang="en-SG" sz="1000" dirty="0" err="1"/>
              <a:t>taskPriority</a:t>
            </a:r>
            <a:r>
              <a:rPr lang="en-SG" sz="1000" dirty="0"/>
              <a:t>: HIGH</a:t>
            </a:r>
          </a:p>
          <a:p>
            <a:r>
              <a:rPr lang="en-SG" sz="1000" dirty="0" err="1"/>
              <a:t>isDone</a:t>
            </a:r>
            <a:r>
              <a:rPr lang="en-SG" sz="1000" dirty="0"/>
              <a:t>: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FDF49-7BD9-42A3-AA3C-34B53832E0BF}"/>
              </a:ext>
            </a:extLst>
          </p:cNvPr>
          <p:cNvSpPr txBox="1"/>
          <p:nvPr/>
        </p:nvSpPr>
        <p:spPr>
          <a:xfrm>
            <a:off x="1196777" y="1183583"/>
            <a:ext cx="235350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 u="sng" dirty="0"/>
              <a:t>: </a:t>
            </a:r>
            <a:r>
              <a:rPr lang="en-SG" sz="1000" u="sng" dirty="0" err="1"/>
              <a:t>Todo</a:t>
            </a:r>
            <a:endParaRPr lang="en-SG" sz="10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CDAA4-CB72-4F0F-8D3B-21FDD0F5E898}"/>
              </a:ext>
            </a:extLst>
          </p:cNvPr>
          <p:cNvSpPr txBox="1"/>
          <p:nvPr/>
        </p:nvSpPr>
        <p:spPr>
          <a:xfrm>
            <a:off x="1196777" y="1432109"/>
            <a:ext cx="235350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/>
              <a:t>description: read book</a:t>
            </a:r>
          </a:p>
          <a:p>
            <a:r>
              <a:rPr lang="en-SG" sz="1000" dirty="0" err="1"/>
              <a:t>taskPriority</a:t>
            </a:r>
            <a:r>
              <a:rPr lang="en-SG" sz="1000" dirty="0"/>
              <a:t>: LOW</a:t>
            </a:r>
          </a:p>
          <a:p>
            <a:r>
              <a:rPr lang="en-SG" sz="1000" dirty="0" err="1"/>
              <a:t>isDone</a:t>
            </a:r>
            <a:r>
              <a:rPr lang="en-SG" sz="1000" dirty="0"/>
              <a:t>: 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D8F10-E856-4E5A-9281-30B97EC4457E}"/>
              </a:ext>
            </a:extLst>
          </p:cNvPr>
          <p:cNvSpPr txBox="1"/>
          <p:nvPr/>
        </p:nvSpPr>
        <p:spPr>
          <a:xfrm>
            <a:off x="1265287" y="5296891"/>
            <a:ext cx="235350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 u="sng" dirty="0"/>
              <a:t>: </a:t>
            </a:r>
            <a:r>
              <a:rPr lang="en-SG" sz="1000" u="sng" dirty="0" err="1"/>
              <a:t>Todo</a:t>
            </a:r>
            <a:endParaRPr lang="en-SG" sz="10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E2DDA-68D3-40E9-9E49-A7353A4779C8}"/>
              </a:ext>
            </a:extLst>
          </p:cNvPr>
          <p:cNvSpPr txBox="1"/>
          <p:nvPr/>
        </p:nvSpPr>
        <p:spPr>
          <a:xfrm>
            <a:off x="1265283" y="5545417"/>
            <a:ext cx="2353508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/>
              <a:t>description: buy lunch</a:t>
            </a:r>
          </a:p>
          <a:p>
            <a:r>
              <a:rPr lang="en-SG" sz="1000" dirty="0" err="1"/>
              <a:t>taskPriority</a:t>
            </a:r>
            <a:r>
              <a:rPr lang="en-SG" sz="1000" dirty="0"/>
              <a:t>: MEDIUM</a:t>
            </a:r>
          </a:p>
          <a:p>
            <a:r>
              <a:rPr lang="en-SG" sz="1000" dirty="0" err="1"/>
              <a:t>isDone</a:t>
            </a:r>
            <a:r>
              <a:rPr lang="en-SG" sz="1000" dirty="0"/>
              <a:t>: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AB705-75A8-4E86-BAB6-7F338F8C2B68}"/>
              </a:ext>
            </a:extLst>
          </p:cNvPr>
          <p:cNvSpPr txBox="1"/>
          <p:nvPr/>
        </p:nvSpPr>
        <p:spPr>
          <a:xfrm>
            <a:off x="1224398" y="3913148"/>
            <a:ext cx="235350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 u="sng" dirty="0"/>
              <a:t>: Deadline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F0AC9-B750-4429-88D4-5627916577F2}"/>
              </a:ext>
            </a:extLst>
          </p:cNvPr>
          <p:cNvSpPr txBox="1"/>
          <p:nvPr/>
        </p:nvSpPr>
        <p:spPr>
          <a:xfrm>
            <a:off x="1224394" y="4161674"/>
            <a:ext cx="235350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/>
              <a:t>date: 2019-12-22 </a:t>
            </a:r>
          </a:p>
          <a:p>
            <a:r>
              <a:rPr lang="en-SG" sz="1000" dirty="0"/>
              <a:t>description: to file tax</a:t>
            </a:r>
          </a:p>
          <a:p>
            <a:r>
              <a:rPr lang="en-SG" sz="1000" dirty="0" err="1"/>
              <a:t>taskPriority</a:t>
            </a:r>
            <a:r>
              <a:rPr lang="en-SG" sz="1000" dirty="0"/>
              <a:t>: HIGH</a:t>
            </a:r>
          </a:p>
          <a:p>
            <a:r>
              <a:rPr lang="en-SG" sz="1000" dirty="0" err="1"/>
              <a:t>isDone</a:t>
            </a:r>
            <a:r>
              <a:rPr lang="en-SG" sz="1000" dirty="0"/>
              <a:t>: 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A4A84-BF50-445D-9A19-F5D5FD900F06}"/>
              </a:ext>
            </a:extLst>
          </p:cNvPr>
          <p:cNvSpPr txBox="1"/>
          <p:nvPr/>
        </p:nvSpPr>
        <p:spPr>
          <a:xfrm>
            <a:off x="3472487" y="364087"/>
            <a:ext cx="42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Tasks = new </a:t>
            </a:r>
            <a:r>
              <a:rPr lang="en-SG" dirty="0" err="1"/>
              <a:t>TaskList</a:t>
            </a:r>
            <a:r>
              <a:rPr lang="en-SG" dirty="0"/>
              <a:t>(</a:t>
            </a:r>
            <a:r>
              <a:rPr lang="en-SG" dirty="0" err="1"/>
              <a:t>storage.loadList</a:t>
            </a:r>
            <a:r>
              <a:rPr lang="en-SG" dirty="0"/>
              <a:t>())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B37D9-19F1-44EA-9BBD-74A531DF8512}"/>
              </a:ext>
            </a:extLst>
          </p:cNvPr>
          <p:cNvSpPr txBox="1"/>
          <p:nvPr/>
        </p:nvSpPr>
        <p:spPr>
          <a:xfrm>
            <a:off x="8278697" y="2781430"/>
            <a:ext cx="235350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 u="sng" dirty="0"/>
              <a:t>: Storage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00FE3-6089-42BE-9986-7573C20330CC}"/>
              </a:ext>
            </a:extLst>
          </p:cNvPr>
          <p:cNvSpPr txBox="1"/>
          <p:nvPr/>
        </p:nvSpPr>
        <p:spPr>
          <a:xfrm>
            <a:off x="8278697" y="3029956"/>
            <a:ext cx="2353508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dirty="0" err="1"/>
              <a:t>fileName</a:t>
            </a:r>
            <a:r>
              <a:rPr lang="en-SG" sz="1000" dirty="0"/>
              <a:t>: “tasks.txt”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1DA200-32E9-451F-853C-C6D01AAE1B24}"/>
              </a:ext>
            </a:extLst>
          </p:cNvPr>
          <p:cNvSpPr txBox="1"/>
          <p:nvPr/>
        </p:nvSpPr>
        <p:spPr>
          <a:xfrm>
            <a:off x="5291950" y="4159369"/>
            <a:ext cx="235350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 u="sng" dirty="0" err="1"/>
              <a:t>taskList</a:t>
            </a:r>
            <a:r>
              <a:rPr lang="en-SG" sz="1000" u="sng" dirty="0"/>
              <a:t> : </a:t>
            </a:r>
            <a:r>
              <a:rPr lang="en-SG" sz="1000" u="sng" dirty="0" err="1"/>
              <a:t>TaskList</a:t>
            </a:r>
            <a:endParaRPr lang="en-SG" sz="1000" u="sn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749453-3753-4B6C-906B-60A239425A23}"/>
              </a:ext>
            </a:extLst>
          </p:cNvPr>
          <p:cNvSpPr txBox="1"/>
          <p:nvPr/>
        </p:nvSpPr>
        <p:spPr>
          <a:xfrm>
            <a:off x="4727036" y="2110107"/>
            <a:ext cx="2353504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000" u="sng" dirty="0" err="1"/>
              <a:t>tasksList</a:t>
            </a:r>
            <a:r>
              <a:rPr lang="en-SG" sz="1000" u="sng" dirty="0"/>
              <a:t> : List&lt;Task&gt;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968A3D-87B0-43CD-951A-5D260266E101}"/>
              </a:ext>
            </a:extLst>
          </p:cNvPr>
          <p:cNvCxnSpPr>
            <a:stCxn id="12" idx="3"/>
            <a:endCxn id="45" idx="1"/>
          </p:cNvCxnSpPr>
          <p:nvPr/>
        </p:nvCxnSpPr>
        <p:spPr>
          <a:xfrm>
            <a:off x="3550285" y="1709108"/>
            <a:ext cx="1176751" cy="52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A6A028-0452-46D3-A369-DA8E1CE3AB3F}"/>
              </a:ext>
            </a:extLst>
          </p:cNvPr>
          <p:cNvCxnSpPr>
            <a:stCxn id="6" idx="3"/>
            <a:endCxn id="45" idx="1"/>
          </p:cNvCxnSpPr>
          <p:nvPr/>
        </p:nvCxnSpPr>
        <p:spPr>
          <a:xfrm flipV="1">
            <a:off x="3550285" y="2233218"/>
            <a:ext cx="1176751" cy="82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747D70-A15E-4B57-89D1-A0923D7BF891}"/>
              </a:ext>
            </a:extLst>
          </p:cNvPr>
          <p:cNvCxnSpPr>
            <a:stCxn id="16" idx="3"/>
            <a:endCxn id="45" idx="1"/>
          </p:cNvCxnSpPr>
          <p:nvPr/>
        </p:nvCxnSpPr>
        <p:spPr>
          <a:xfrm flipV="1">
            <a:off x="3577902" y="2233218"/>
            <a:ext cx="1149134" cy="228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7D3FA1-0011-46D1-AA99-142FCEE3B68D}"/>
              </a:ext>
            </a:extLst>
          </p:cNvPr>
          <p:cNvCxnSpPr>
            <a:stCxn id="14" idx="3"/>
            <a:endCxn id="45" idx="1"/>
          </p:cNvCxnSpPr>
          <p:nvPr/>
        </p:nvCxnSpPr>
        <p:spPr>
          <a:xfrm flipV="1">
            <a:off x="3618791" y="2233218"/>
            <a:ext cx="1108245" cy="358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8D10784-A269-43F6-903D-1140360BFC18}"/>
              </a:ext>
            </a:extLst>
          </p:cNvPr>
          <p:cNvSpPr txBox="1"/>
          <p:nvPr/>
        </p:nvSpPr>
        <p:spPr>
          <a:xfrm>
            <a:off x="3942826" y="1661140"/>
            <a:ext cx="1015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Add (new </a:t>
            </a:r>
            <a:r>
              <a:rPr lang="en-SG" sz="1000" dirty="0" err="1"/>
              <a:t>Todo</a:t>
            </a:r>
            <a:r>
              <a:rPr lang="en-SG" sz="1000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989FB9-4A9A-4CEC-B0F0-8E063FAAC76F}"/>
              </a:ext>
            </a:extLst>
          </p:cNvPr>
          <p:cNvSpPr txBox="1"/>
          <p:nvPr/>
        </p:nvSpPr>
        <p:spPr>
          <a:xfrm>
            <a:off x="3550281" y="2241736"/>
            <a:ext cx="1108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Add (new Event)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5F4CF1-EF29-49B9-9D09-10377D409A75}"/>
              </a:ext>
            </a:extLst>
          </p:cNvPr>
          <p:cNvSpPr txBox="1"/>
          <p:nvPr/>
        </p:nvSpPr>
        <p:spPr>
          <a:xfrm>
            <a:off x="3042747" y="3596973"/>
            <a:ext cx="128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Add (new Deadline)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EE8533-F5D4-489D-A2F3-A2AAF6E4C2E5}"/>
              </a:ext>
            </a:extLst>
          </p:cNvPr>
          <p:cNvSpPr txBox="1"/>
          <p:nvPr/>
        </p:nvSpPr>
        <p:spPr>
          <a:xfrm>
            <a:off x="3942826" y="4676319"/>
            <a:ext cx="1285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Add (new </a:t>
            </a:r>
            <a:r>
              <a:rPr lang="en-SG" sz="1000" dirty="0" err="1"/>
              <a:t>Todo</a:t>
            </a:r>
            <a:r>
              <a:rPr lang="en-SG" sz="1000" dirty="0"/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2433E4-D25E-478C-A49A-B61B38BC87A1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7080540" y="2356328"/>
            <a:ext cx="1198157" cy="54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5C51727-12AF-4F1C-899D-D9A5D645D384}"/>
              </a:ext>
            </a:extLst>
          </p:cNvPr>
          <p:cNvSpPr txBox="1"/>
          <p:nvPr/>
        </p:nvSpPr>
        <p:spPr>
          <a:xfrm>
            <a:off x="7472369" y="2358203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new </a:t>
            </a:r>
            <a:r>
              <a:rPr lang="en-SG" sz="1000" dirty="0" err="1"/>
              <a:t>ArrayList</a:t>
            </a:r>
            <a:endParaRPr lang="en-SG" sz="10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054BAC-19BC-4B29-9F37-8DEA7EF44476}"/>
              </a:ext>
            </a:extLst>
          </p:cNvPr>
          <p:cNvCxnSpPr/>
          <p:nvPr/>
        </p:nvCxnSpPr>
        <p:spPr>
          <a:xfrm flipH="1">
            <a:off x="7273255" y="3276177"/>
            <a:ext cx="1093911" cy="88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DE3CA29-94DB-48A3-BF55-DA187E3B4442}"/>
              </a:ext>
            </a:extLst>
          </p:cNvPr>
          <p:cNvSpPr txBox="1"/>
          <p:nvPr/>
        </p:nvSpPr>
        <p:spPr>
          <a:xfrm>
            <a:off x="7919767" y="3596973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Return </a:t>
            </a:r>
            <a:r>
              <a:rPr lang="en-SG" sz="1000" dirty="0" err="1"/>
              <a:t>tasksList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49147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Yap</dc:creator>
  <cp:lastModifiedBy>Derrick Yap</cp:lastModifiedBy>
  <cp:revision>3</cp:revision>
  <dcterms:created xsi:type="dcterms:W3CDTF">2019-11-17T14:12:04Z</dcterms:created>
  <dcterms:modified xsi:type="dcterms:W3CDTF">2019-11-17T14:38:05Z</dcterms:modified>
</cp:coreProperties>
</file>