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450A-ED70-4E31-A75A-0D420E0EF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29201-809D-44AB-BB89-C831D42EE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A1DA-C3CF-41D6-B95A-03286848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AD08-6D7E-45A3-943D-D05DA4BB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18879-026B-486C-A2D3-116C1B69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115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404B-BDC1-4BD7-AF6D-FF662811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9CA90-081C-4C66-99D3-3E4AF2B19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58A3-082E-45AB-B30C-E6ED0B99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E549-2AE0-4AB3-BB5D-B8C4CB29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3AD0-47FF-4882-AEF4-E0F48CE2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9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657C4-FEFA-4552-BB0C-CE871EABC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A88AF-B88A-416A-8316-64300812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E539-65FC-43B7-961F-84CECECA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9007-4793-4FE2-92EB-5B9A4211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24AD-01C1-45D7-90F2-0658076C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35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BBF-3A67-4438-A85B-F3181DC2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A1B7-891F-4BF0-BEE4-6583487B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F93C-6D8F-4E5F-BF0B-91EAB66E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F78D-BA22-44B7-8D6B-2603DF6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2C8E-4390-4687-A605-58DD5788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6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C369-60EA-4E3F-8CBB-2FDF233D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7F4B-CC76-44DE-975C-F0B6DD421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E0EF-3E36-4733-BDF4-5AE11563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5F98-501E-480E-8060-338325F3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3096-4B7A-475A-BAAF-12B5078C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726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F3AF-6FD8-4CA8-9763-E9473EC2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5D87-6E89-4CA6-96CB-98302BC63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0B06-DB50-4B9E-B66F-C65693501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FE6EF-2BA0-415D-A966-D59CFB4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6CF8B-2596-4EF2-A5E3-C333F19D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A5DBC-1E51-41BE-B919-64FD3997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714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564F-D63F-46D3-BA61-B9E82DC6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2207-46C0-46BB-90A7-E7531F83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CC77-8A71-4AD1-9FB6-DC4BF469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60A1C-F667-4EFB-8F7C-696443DE8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4152B-5068-4E36-AA90-A4F2680F4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BCF41-D518-4FA8-80C7-812DEB35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0530-922B-4520-B3FD-3BCFF25C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E1BEA-C9C1-4C28-85C6-799BB2B3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66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376F-7675-488C-B2CC-BE801A02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21D18-C225-47BD-AF8D-71BA72A9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1AE63-009E-48CB-A73C-3882939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68D69-A1C7-4172-9652-6ED6E31D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1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C24C-0407-4DA0-80C5-F948075A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95666-CF52-427B-AB0D-61B541A4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CE68-4790-404C-9C8A-122C1890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6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4FAA-3968-4372-A01B-20AFE1E0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5D4C-8788-40E1-8572-D5885684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B241-2AEE-4F13-B4D6-8AC4B5F1A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BC280-720B-4898-A8DF-D73BC9F0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1B2D-F7C1-4759-8932-E38EC70E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AFD06-50EB-446A-A478-2D256C2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45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DE13-2239-4277-9B8D-12C39952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28D20-04AB-4FBF-8315-6241545B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277B4-2319-469C-82BD-6B97533D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32BEF-662D-4D65-A5AF-6F522830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950BF-4353-40DC-A060-43947435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1D05-D94A-4337-9478-D359F4EF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0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C6953-CC0A-4499-B37A-5FA34578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6D4F-C0BF-4D14-AFB8-E748CE29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FA5-1066-44FD-BC79-490F44F12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FBC4-F518-4E7E-9E63-D3CCBCC4FE0C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2DC9-85F1-47C5-99F8-8516CCC18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A4B5-964B-49E1-AA0E-921F9A8CA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98C6-4388-4F13-9675-ED0B63970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07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49E9816-7870-4D90-A44E-0D6F5DE4F911}"/>
              </a:ext>
            </a:extLst>
          </p:cNvPr>
          <p:cNvGrpSpPr/>
          <p:nvPr/>
        </p:nvGrpSpPr>
        <p:grpSpPr>
          <a:xfrm>
            <a:off x="1591812" y="662484"/>
            <a:ext cx="9008376" cy="5324494"/>
            <a:chOff x="1078016" y="1194329"/>
            <a:chExt cx="9008376" cy="532449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A58551-496A-4165-B979-527E228B9C4F}"/>
                </a:ext>
              </a:extLst>
            </p:cNvPr>
            <p:cNvSpPr/>
            <p:nvPr/>
          </p:nvSpPr>
          <p:spPr>
            <a:xfrm>
              <a:off x="2097372" y="4096139"/>
              <a:ext cx="7989020" cy="156752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CEEB03-7B35-42AE-B95D-268D67C1B478}"/>
                </a:ext>
              </a:extLst>
            </p:cNvPr>
            <p:cNvSpPr txBox="1"/>
            <p:nvPr/>
          </p:nvSpPr>
          <p:spPr>
            <a:xfrm>
              <a:off x="2760853" y="1194329"/>
              <a:ext cx="136475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err="1"/>
                <a:t>storage:Storage</a:t>
              </a:r>
              <a:endParaRPr lang="en-SG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58F454-78FC-4E53-B7E3-24C1F041A310}"/>
                </a:ext>
              </a:extLst>
            </p:cNvPr>
            <p:cNvSpPr txBox="1"/>
            <p:nvPr/>
          </p:nvSpPr>
          <p:spPr>
            <a:xfrm rot="5400000">
              <a:off x="6062795" y="550151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----------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CC9488-574D-4F55-A76D-C7FFDAC13DF2}"/>
                </a:ext>
              </a:extLst>
            </p:cNvPr>
            <p:cNvSpPr txBox="1"/>
            <p:nvPr/>
          </p:nvSpPr>
          <p:spPr>
            <a:xfrm rot="5400000">
              <a:off x="3004936" y="166318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----------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B23304-4977-4BB3-BDEA-E4E93DE9A193}"/>
                </a:ext>
              </a:extLst>
            </p:cNvPr>
            <p:cNvCxnSpPr/>
            <p:nvPr/>
          </p:nvCxnSpPr>
          <p:spPr>
            <a:xfrm>
              <a:off x="1389810" y="2211355"/>
              <a:ext cx="1875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561429-32AB-498B-BFB5-F14CDC6FB049}"/>
                </a:ext>
              </a:extLst>
            </p:cNvPr>
            <p:cNvSpPr/>
            <p:nvPr/>
          </p:nvSpPr>
          <p:spPr>
            <a:xfrm>
              <a:off x="3258562" y="2211354"/>
              <a:ext cx="369333" cy="43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C528AD-9B88-44AC-BA71-87219A287F3A}"/>
                </a:ext>
              </a:extLst>
            </p:cNvPr>
            <p:cNvSpPr txBox="1"/>
            <p:nvPr/>
          </p:nvSpPr>
          <p:spPr>
            <a:xfrm>
              <a:off x="1078016" y="1876239"/>
              <a:ext cx="2017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err="1"/>
                <a:t>saveList</a:t>
              </a:r>
              <a:r>
                <a:rPr lang="en-SG" sz="1400" dirty="0"/>
                <a:t> (</a:t>
              </a:r>
              <a:r>
                <a:rPr lang="en-SG" sz="1400" dirty="0" err="1"/>
                <a:t>fileName</a:t>
              </a:r>
              <a:r>
                <a:rPr lang="en-SG" sz="1400" dirty="0"/>
                <a:t>, tasks)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CA84CC-B491-4F73-999C-AD816F178883}"/>
                </a:ext>
              </a:extLst>
            </p:cNvPr>
            <p:cNvCxnSpPr/>
            <p:nvPr/>
          </p:nvCxnSpPr>
          <p:spPr>
            <a:xfrm>
              <a:off x="3627895" y="2311509"/>
              <a:ext cx="1894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9E65FA-1589-46A3-A03B-322F730DD144}"/>
                </a:ext>
              </a:extLst>
            </p:cNvPr>
            <p:cNvSpPr txBox="1"/>
            <p:nvPr/>
          </p:nvSpPr>
          <p:spPr>
            <a:xfrm>
              <a:off x="3725005" y="1994401"/>
              <a:ext cx="1721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err="1"/>
                <a:t>FileWriter</a:t>
              </a:r>
              <a:r>
                <a:rPr lang="en-SG" sz="1400" dirty="0"/>
                <a:t> (</a:t>
              </a:r>
              <a:r>
                <a:rPr lang="en-SG" sz="1400" dirty="0" err="1"/>
                <a:t>fileName</a:t>
              </a:r>
              <a:r>
                <a:rPr lang="en-SG" sz="1400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D0D54B-1DA5-497B-96D1-8A600332A724}"/>
                </a:ext>
              </a:extLst>
            </p:cNvPr>
            <p:cNvSpPr txBox="1"/>
            <p:nvPr/>
          </p:nvSpPr>
          <p:spPr>
            <a:xfrm>
              <a:off x="5522008" y="2116362"/>
              <a:ext cx="189411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err="1"/>
                <a:t>taskSave</a:t>
              </a:r>
              <a:r>
                <a:rPr lang="en-SG" sz="1400" dirty="0"/>
                <a:t>: </a:t>
              </a:r>
              <a:r>
                <a:rPr lang="en-SG" sz="1400" dirty="0" err="1"/>
                <a:t>FileWriter</a:t>
              </a:r>
              <a:endParaRPr lang="en-SG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C0886A-424F-4E2E-A14B-C746D7B29149}"/>
                </a:ext>
              </a:extLst>
            </p:cNvPr>
            <p:cNvSpPr/>
            <p:nvPr/>
          </p:nvSpPr>
          <p:spPr>
            <a:xfrm>
              <a:off x="6167235" y="2424138"/>
              <a:ext cx="500743" cy="3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767413-5FBD-47C8-A897-95343796CE30}"/>
                </a:ext>
              </a:extLst>
            </p:cNvPr>
            <p:cNvSpPr txBox="1"/>
            <p:nvPr/>
          </p:nvSpPr>
          <p:spPr>
            <a:xfrm>
              <a:off x="3545633" y="2563941"/>
              <a:ext cx="274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&lt;-----------------------------------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0C423B-0E31-4AD7-A539-069F3B891D20}"/>
                </a:ext>
              </a:extLst>
            </p:cNvPr>
            <p:cNvSpPr txBox="1"/>
            <p:nvPr/>
          </p:nvSpPr>
          <p:spPr>
            <a:xfrm rot="5400000">
              <a:off x="5324897" y="3661735"/>
              <a:ext cx="230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--------------------------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4DFB06-3EFC-447D-A83E-6503303644B7}"/>
                </a:ext>
              </a:extLst>
            </p:cNvPr>
            <p:cNvCxnSpPr>
              <a:cxnSpLocks/>
            </p:cNvCxnSpPr>
            <p:nvPr/>
          </p:nvCxnSpPr>
          <p:spPr>
            <a:xfrm>
              <a:off x="3627895" y="3113550"/>
              <a:ext cx="4013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062DEB-34EF-4941-AC91-BA94C973C034}"/>
                </a:ext>
              </a:extLst>
            </p:cNvPr>
            <p:cNvSpPr txBox="1"/>
            <p:nvPr/>
          </p:nvSpPr>
          <p:spPr>
            <a:xfrm>
              <a:off x="4467830" y="2869523"/>
              <a:ext cx="930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err="1"/>
                <a:t>ArrayList</a:t>
              </a:r>
              <a:r>
                <a:rPr lang="en-SG" sz="1400" dirty="0"/>
                <a:t>()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7D1C8-1EC7-4663-A9D5-6DDDE2CA274D}"/>
                </a:ext>
              </a:extLst>
            </p:cNvPr>
            <p:cNvSpPr txBox="1"/>
            <p:nvPr/>
          </p:nvSpPr>
          <p:spPr>
            <a:xfrm>
              <a:off x="7641771" y="2934608"/>
              <a:ext cx="133427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400" dirty="0" err="1"/>
                <a:t>Tasks.getList</a:t>
              </a:r>
              <a:r>
                <a:rPr lang="en-SG" sz="1400" dirty="0"/>
                <a:t>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1190E0-63CF-486F-BED4-D0F5D72EA265}"/>
                </a:ext>
              </a:extLst>
            </p:cNvPr>
            <p:cNvSpPr txBox="1"/>
            <p:nvPr/>
          </p:nvSpPr>
          <p:spPr>
            <a:xfrm rot="5400000">
              <a:off x="6770667" y="4530876"/>
              <a:ext cx="3076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-----------------------------------------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94CC4C-9060-423B-B34E-0DF37D74DC6F}"/>
                </a:ext>
              </a:extLst>
            </p:cNvPr>
            <p:cNvSpPr txBox="1"/>
            <p:nvPr/>
          </p:nvSpPr>
          <p:spPr>
            <a:xfrm>
              <a:off x="3545633" y="3640500"/>
              <a:ext cx="5794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&lt;-----------------------------------------------------------------</a:t>
              </a:r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B17E2D34-F0D0-450D-8D10-F5300900B655}"/>
                </a:ext>
              </a:extLst>
            </p:cNvPr>
            <p:cNvSpPr/>
            <p:nvPr/>
          </p:nvSpPr>
          <p:spPr>
            <a:xfrm rot="5400000">
              <a:off x="2479907" y="3713604"/>
              <a:ext cx="341002" cy="1106072"/>
            </a:xfrm>
            <a:prstGeom prst="snip1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7AD501-2A25-4AF9-8C4B-3B658A1BB16D}"/>
                </a:ext>
              </a:extLst>
            </p:cNvPr>
            <p:cNvSpPr txBox="1"/>
            <p:nvPr/>
          </p:nvSpPr>
          <p:spPr>
            <a:xfrm>
              <a:off x="2369829" y="40678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loop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A4E733-EE62-4D9F-BF3A-72539BE59D5E}"/>
                </a:ext>
              </a:extLst>
            </p:cNvPr>
            <p:cNvSpPr txBox="1"/>
            <p:nvPr/>
          </p:nvSpPr>
          <p:spPr>
            <a:xfrm>
              <a:off x="3544052" y="4070327"/>
              <a:ext cx="1985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/>
                <a:t>[for each task in </a:t>
              </a:r>
              <a:r>
                <a:rPr lang="en-SG" sz="1400" dirty="0" err="1"/>
                <a:t>taskList</a:t>
              </a:r>
              <a:r>
                <a:rPr lang="en-SG" sz="1400" dirty="0"/>
                <a:t>]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A8835A-5B43-44AC-9554-E84C7DABB4BD}"/>
                </a:ext>
              </a:extLst>
            </p:cNvPr>
            <p:cNvCxnSpPr/>
            <p:nvPr/>
          </p:nvCxnSpPr>
          <p:spPr>
            <a:xfrm>
              <a:off x="3634596" y="4864821"/>
              <a:ext cx="26038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DC1AB3-D587-4C25-995E-9348EBB94F97}"/>
                </a:ext>
              </a:extLst>
            </p:cNvPr>
            <p:cNvSpPr txBox="1"/>
            <p:nvPr/>
          </p:nvSpPr>
          <p:spPr>
            <a:xfrm>
              <a:off x="3665986" y="4515017"/>
              <a:ext cx="2233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/>
                <a:t>write(</a:t>
              </a:r>
              <a:r>
                <a:rPr lang="en-SG" sz="1400" dirty="0" err="1"/>
                <a:t>eachTask.saveToFile</a:t>
              </a:r>
              <a:r>
                <a:rPr lang="en-SG" sz="1400" dirty="0"/>
                <a:t>())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419B4A-8935-4CF7-BDBE-085321239F5D}"/>
                </a:ext>
              </a:extLst>
            </p:cNvPr>
            <p:cNvSpPr/>
            <p:nvPr/>
          </p:nvSpPr>
          <p:spPr>
            <a:xfrm>
              <a:off x="6257418" y="4592606"/>
              <a:ext cx="500743" cy="741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C7187A-55C9-4445-9CE2-242D9E1431F6}"/>
                </a:ext>
              </a:extLst>
            </p:cNvPr>
            <p:cNvSpPr txBox="1"/>
            <p:nvPr/>
          </p:nvSpPr>
          <p:spPr>
            <a:xfrm>
              <a:off x="3536296" y="4944555"/>
              <a:ext cx="2836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&lt;------------------------------------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6AD86B9-70F0-41C6-BB74-12BB19EA6977}"/>
              </a:ext>
            </a:extLst>
          </p:cNvPr>
          <p:cNvSpPr txBox="1"/>
          <p:nvPr/>
        </p:nvSpPr>
        <p:spPr>
          <a:xfrm rot="5400000">
            <a:off x="3533375" y="61667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----------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8A56F6-CEDC-4E16-9C59-BEE30F661C69}"/>
              </a:ext>
            </a:extLst>
          </p:cNvPr>
          <p:cNvSpPr txBox="1"/>
          <p:nvPr/>
        </p:nvSpPr>
        <p:spPr>
          <a:xfrm>
            <a:off x="1892172" y="5737989"/>
            <a:ext cx="200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&lt;------------------------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8875E3-3C59-42C9-AFEB-238C985BD56F}"/>
              </a:ext>
            </a:extLst>
          </p:cNvPr>
          <p:cNvSpPr/>
          <p:nvPr/>
        </p:nvSpPr>
        <p:spPr>
          <a:xfrm>
            <a:off x="6771214" y="5504906"/>
            <a:ext cx="500743" cy="47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506712-9FBD-4CB2-BD16-59A862378461}"/>
              </a:ext>
            </a:extLst>
          </p:cNvPr>
          <p:cNvCxnSpPr>
            <a:cxnSpLocks/>
          </p:cNvCxnSpPr>
          <p:nvPr/>
        </p:nvCxnSpPr>
        <p:spPr>
          <a:xfrm>
            <a:off x="4141691" y="5583681"/>
            <a:ext cx="2635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710D42-5B22-4876-8D1E-771C7FEBD31A}"/>
              </a:ext>
            </a:extLst>
          </p:cNvPr>
          <p:cNvSpPr txBox="1"/>
          <p:nvPr/>
        </p:nvSpPr>
        <p:spPr>
          <a:xfrm>
            <a:off x="5039254" y="532268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Close()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28777C-550D-4ADE-BF5F-36D731B8D4DE}"/>
              </a:ext>
            </a:extLst>
          </p:cNvPr>
          <p:cNvSpPr txBox="1"/>
          <p:nvPr/>
        </p:nvSpPr>
        <p:spPr>
          <a:xfrm>
            <a:off x="4041761" y="5583680"/>
            <a:ext cx="283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&lt;------------------------------------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6CDFC-C964-4C63-9245-6C8776368AAE}"/>
              </a:ext>
            </a:extLst>
          </p:cNvPr>
          <p:cNvSpPr txBox="1"/>
          <p:nvPr/>
        </p:nvSpPr>
        <p:spPr>
          <a:xfrm>
            <a:off x="7679094" y="440606"/>
            <a:ext cx="351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saveList</a:t>
            </a:r>
            <a:r>
              <a:rPr lang="en-SG" dirty="0"/>
              <a:t> method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83120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Yap</dc:creator>
  <cp:lastModifiedBy>Derrick Yap</cp:lastModifiedBy>
  <cp:revision>3</cp:revision>
  <dcterms:created xsi:type="dcterms:W3CDTF">2019-11-17T14:39:01Z</dcterms:created>
  <dcterms:modified xsi:type="dcterms:W3CDTF">2019-11-17T15:07:03Z</dcterms:modified>
</cp:coreProperties>
</file>