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9662-E622-4576-AED2-DF1B1BB9F3EA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472E-0A67-497C-976B-5A7CE9C6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3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45107" y="515982"/>
            <a:ext cx="4650675" cy="5440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189" y="3881920"/>
            <a:ext cx="4618271" cy="1268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0315" y="1574107"/>
            <a:ext cx="4618271" cy="1006534"/>
          </a:xfrm>
          <a:prstGeom prst="rect">
            <a:avLst/>
          </a:prstGeom>
          <a:solidFill>
            <a:srgbClr val="E8D1F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315" y="612559"/>
            <a:ext cx="42257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total_chickens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100</a:t>
            </a: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total_cows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5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raise_chicken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chicken_food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eggs =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total_chickens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// 2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  …</a:t>
            </a:r>
          </a:p>
          <a:p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total_chickens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aise_chicken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(‘worms’)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eggs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milk_cows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print(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eggs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total_cows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10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milk_cows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total_cows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prints 5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381090" y="647610"/>
            <a:ext cx="2361461" cy="612559"/>
          </a:xfrm>
          <a:prstGeom prst="wedgeRoundRectCallout">
            <a:avLst>
              <a:gd name="adj1" fmla="val -77699"/>
              <a:gd name="adj2" fmla="val 23370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Global scope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381091" y="1870942"/>
            <a:ext cx="2361461" cy="612559"/>
          </a:xfrm>
          <a:prstGeom prst="wedgeRoundRectCallout">
            <a:avLst>
              <a:gd name="adj1" fmla="val -74258"/>
              <a:gd name="adj2" fmla="val 20471"/>
              <a:gd name="adj3" fmla="val 1666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Local scope of </a:t>
            </a:r>
            <a:r>
              <a:rPr lang="en-US" dirty="0" err="1" smtClean="0">
                <a:solidFill>
                  <a:srgbClr val="7030A0"/>
                </a:solidFill>
              </a:rPr>
              <a:t>raise_chicken</a:t>
            </a:r>
            <a:r>
              <a:rPr lang="en-US" dirty="0" smtClean="0">
                <a:solidFill>
                  <a:srgbClr val="7030A0"/>
                </a:solidFill>
              </a:rPr>
              <a:t> function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381091" y="4317606"/>
            <a:ext cx="2361461" cy="612559"/>
          </a:xfrm>
          <a:prstGeom prst="wedgeRoundRectCallout">
            <a:avLst>
              <a:gd name="adj1" fmla="val -74258"/>
              <a:gd name="adj2" fmla="val -996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Local scope of </a:t>
            </a:r>
            <a:r>
              <a:rPr lang="en-US" dirty="0" err="1" smtClean="0">
                <a:solidFill>
                  <a:srgbClr val="0070C0"/>
                </a:solidFill>
              </a:rPr>
              <a:t>milk_cows</a:t>
            </a:r>
            <a:r>
              <a:rPr lang="en-US" dirty="0" smtClean="0">
                <a:solidFill>
                  <a:srgbClr val="0070C0"/>
                </a:solidFill>
              </a:rPr>
              <a:t> function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49" y="630315"/>
            <a:ext cx="436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6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11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15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16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19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x"/>
          <p:cNvGrpSpPr>
            <a:grpSpLocks noChangeAspect="1"/>
          </p:cNvGrpSpPr>
          <p:nvPr/>
        </p:nvGrpSpPr>
        <p:grpSpPr>
          <a:xfrm>
            <a:off x="2191178" y="3431518"/>
            <a:ext cx="220716" cy="220716"/>
            <a:chOff x="5562600" y="1371600"/>
            <a:chExt cx="738443" cy="738443"/>
          </a:xfrm>
        </p:grpSpPr>
        <p:sp>
          <p:nvSpPr>
            <p:cNvPr id="19" name="Flowchart: Connector 18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1" name="Cross 20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tick"/>
          <p:cNvGrpSpPr>
            <a:grpSpLocks noChangeAspect="1"/>
          </p:cNvGrpSpPr>
          <p:nvPr/>
        </p:nvGrpSpPr>
        <p:grpSpPr>
          <a:xfrm>
            <a:off x="4568786" y="2066864"/>
            <a:ext cx="220716" cy="220716"/>
            <a:chOff x="6416224" y="914400"/>
            <a:chExt cx="738443" cy="738443"/>
          </a:xfrm>
        </p:grpSpPr>
        <p:grpSp>
          <p:nvGrpSpPr>
            <p:cNvPr id="23" name="Group 22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25" name="Flowchart: Connector 24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Donut 25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x"/>
          <p:cNvGrpSpPr>
            <a:grpSpLocks noChangeAspect="1"/>
          </p:cNvGrpSpPr>
          <p:nvPr/>
        </p:nvGrpSpPr>
        <p:grpSpPr>
          <a:xfrm>
            <a:off x="2640545" y="4515934"/>
            <a:ext cx="220716" cy="220716"/>
            <a:chOff x="5562600" y="1371600"/>
            <a:chExt cx="738443" cy="738443"/>
          </a:xfrm>
        </p:grpSpPr>
        <p:sp>
          <p:nvSpPr>
            <p:cNvPr id="28" name="Flowchart: Connector 27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Donut 28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Cross 29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5821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8</cp:revision>
  <dcterms:created xsi:type="dcterms:W3CDTF">2018-01-29T09:05:01Z</dcterms:created>
  <dcterms:modified xsi:type="dcterms:W3CDTF">2018-01-29T11:02:57Z</dcterms:modified>
</cp:coreProperties>
</file>