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9" r:id="rId4"/>
    <p:sldId id="258" r:id="rId5"/>
    <p:sldId id="260" r:id="rId6"/>
    <p:sldId id="276" r:id="rId7"/>
    <p:sldId id="277" r:id="rId8"/>
    <p:sldId id="278" r:id="rId9"/>
    <p:sldId id="261" r:id="rId10"/>
    <p:sldId id="279" r:id="rId11"/>
    <p:sldId id="280" r:id="rId12"/>
    <p:sldId id="281" r:id="rId13"/>
    <p:sldId id="282" r:id="rId14"/>
    <p:sldId id="262" r:id="rId15"/>
    <p:sldId id="283" r:id="rId16"/>
    <p:sldId id="284" r:id="rId17"/>
    <p:sldId id="285" r:id="rId18"/>
    <p:sldId id="286" r:id="rId19"/>
    <p:sldId id="263" r:id="rId20"/>
    <p:sldId id="290" r:id="rId21"/>
    <p:sldId id="291" r:id="rId22"/>
    <p:sldId id="292" r:id="rId23"/>
    <p:sldId id="293" r:id="rId24"/>
    <p:sldId id="29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14"/>
    <p:restoredTop sz="94590"/>
  </p:normalViewPr>
  <p:slideViewPr>
    <p:cSldViewPr showGuides="1">
      <p:cViewPr>
        <p:scale>
          <a:sx n="101" d="100"/>
          <a:sy n="101" d="100"/>
        </p:scale>
        <p:origin x="1592" y="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80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AddressBook</a:t>
            </a:r>
            <a:r>
              <a:rPr lang="en-US" dirty="0"/>
              <a:t> – </a:t>
            </a:r>
            <a:r>
              <a:rPr lang="en-US"/>
              <a:t>Level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98CF04-C313-E24A-A52B-837593E940AF}"/>
              </a:ext>
            </a:extLst>
          </p:cNvPr>
          <p:cNvSpPr txBox="1"/>
          <p:nvPr/>
        </p:nvSpPr>
        <p:spPr>
          <a:xfrm>
            <a:off x="5693664" y="2682240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Xiyi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679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98CF04-C313-E24A-A52B-837593E940AF}"/>
              </a:ext>
            </a:extLst>
          </p:cNvPr>
          <p:cNvSpPr txBox="1"/>
          <p:nvPr/>
        </p:nvSpPr>
        <p:spPr>
          <a:xfrm>
            <a:off x="5693664" y="2682240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Xiyi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521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98CF04-C313-E24A-A52B-837593E940AF}"/>
              </a:ext>
            </a:extLst>
          </p:cNvPr>
          <p:cNvSpPr txBox="1"/>
          <p:nvPr/>
        </p:nvSpPr>
        <p:spPr>
          <a:xfrm>
            <a:off x="5693664" y="2682240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Xiyi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986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98CF04-C313-E24A-A52B-837593E940AF}"/>
              </a:ext>
            </a:extLst>
          </p:cNvPr>
          <p:cNvSpPr txBox="1"/>
          <p:nvPr/>
        </p:nvSpPr>
        <p:spPr>
          <a:xfrm>
            <a:off x="5693664" y="2682240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Xiyi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719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211E7D-D05C-2949-8500-D32AA9DBA052}"/>
              </a:ext>
            </a:extLst>
          </p:cNvPr>
          <p:cNvSpPr txBox="1"/>
          <p:nvPr/>
        </p:nvSpPr>
        <p:spPr>
          <a:xfrm>
            <a:off x="5949696" y="4120896"/>
            <a:ext cx="667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Keith</a:t>
            </a:r>
          </a:p>
        </p:txBody>
      </p:sp>
    </p:spTree>
    <p:extLst>
      <p:ext uri="{BB962C8B-B14F-4D97-AF65-F5344CB8AC3E}">
        <p14:creationId xmlns:p14="http://schemas.microsoft.com/office/powerpoint/2010/main" val="4184612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211E7D-D05C-2949-8500-D32AA9DBA052}"/>
              </a:ext>
            </a:extLst>
          </p:cNvPr>
          <p:cNvSpPr txBox="1"/>
          <p:nvPr/>
        </p:nvSpPr>
        <p:spPr>
          <a:xfrm>
            <a:off x="5949696" y="4120896"/>
            <a:ext cx="667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Keith</a:t>
            </a:r>
          </a:p>
        </p:txBody>
      </p:sp>
    </p:spTree>
    <p:extLst>
      <p:ext uri="{BB962C8B-B14F-4D97-AF65-F5344CB8AC3E}">
        <p14:creationId xmlns:p14="http://schemas.microsoft.com/office/powerpoint/2010/main" val="732047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211E7D-D05C-2949-8500-D32AA9DBA052}"/>
              </a:ext>
            </a:extLst>
          </p:cNvPr>
          <p:cNvSpPr txBox="1"/>
          <p:nvPr/>
        </p:nvSpPr>
        <p:spPr>
          <a:xfrm>
            <a:off x="5949696" y="4120896"/>
            <a:ext cx="667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Keith</a:t>
            </a:r>
          </a:p>
        </p:txBody>
      </p:sp>
    </p:spTree>
    <p:extLst>
      <p:ext uri="{BB962C8B-B14F-4D97-AF65-F5344CB8AC3E}">
        <p14:creationId xmlns:p14="http://schemas.microsoft.com/office/powerpoint/2010/main" val="2171078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211E7D-D05C-2949-8500-D32AA9DBA052}"/>
              </a:ext>
            </a:extLst>
          </p:cNvPr>
          <p:cNvSpPr txBox="1"/>
          <p:nvPr/>
        </p:nvSpPr>
        <p:spPr>
          <a:xfrm>
            <a:off x="5949696" y="4120896"/>
            <a:ext cx="667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Keith</a:t>
            </a:r>
          </a:p>
        </p:txBody>
      </p:sp>
    </p:spTree>
    <p:extLst>
      <p:ext uri="{BB962C8B-B14F-4D97-AF65-F5344CB8AC3E}">
        <p14:creationId xmlns:p14="http://schemas.microsoft.com/office/powerpoint/2010/main" val="138934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211E7D-D05C-2949-8500-D32AA9DBA052}"/>
              </a:ext>
            </a:extLst>
          </p:cNvPr>
          <p:cNvSpPr txBox="1"/>
          <p:nvPr/>
        </p:nvSpPr>
        <p:spPr>
          <a:xfrm>
            <a:off x="5949696" y="4120896"/>
            <a:ext cx="667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Keith</a:t>
            </a:r>
          </a:p>
        </p:txBody>
      </p:sp>
    </p:spTree>
    <p:extLst>
      <p:ext uri="{BB962C8B-B14F-4D97-AF65-F5344CB8AC3E}">
        <p14:creationId xmlns:p14="http://schemas.microsoft.com/office/powerpoint/2010/main" val="2530317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140C018-1AD3-DD4C-B321-55C0A0C07B18}"/>
              </a:ext>
            </a:extLst>
          </p:cNvPr>
          <p:cNvSpPr/>
          <p:nvPr/>
        </p:nvSpPr>
        <p:spPr>
          <a:xfrm>
            <a:off x="1438870" y="2656798"/>
            <a:ext cx="1464105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Application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901164-9CD7-7F46-92AF-17F09011208E}"/>
              </a:ext>
            </a:extLst>
          </p:cNvPr>
          <p:cNvSpPr/>
          <p:nvPr/>
        </p:nvSpPr>
        <p:spPr>
          <a:xfrm>
            <a:off x="4180203" y="2682362"/>
            <a:ext cx="581331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Main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7CAFB0-E3B4-D64F-B6EC-A3CDF891B2CA}"/>
              </a:ext>
            </a:extLst>
          </p:cNvPr>
          <p:cNvSpPr/>
          <p:nvPr/>
        </p:nvSpPr>
        <p:spPr>
          <a:xfrm>
            <a:off x="5875460" y="4692618"/>
            <a:ext cx="1746186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MainWindow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9949C1-17B0-174E-B35E-5ED22676BE08}"/>
              </a:ext>
            </a:extLst>
          </p:cNvPr>
          <p:cNvSpPr/>
          <p:nvPr/>
        </p:nvSpPr>
        <p:spPr>
          <a:xfrm>
            <a:off x="3935239" y="1687073"/>
            <a:ext cx="1071262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&lt;&lt;interface&gt;&gt;</a:t>
            </a:r>
          </a:p>
          <a:p>
            <a:pPr algn="ctr"/>
            <a:r>
              <a:rPr lang="en-US" sz="1050" dirty="0"/>
              <a:t>Stoppable</a:t>
            </a:r>
            <a:endParaRPr lang="en-SG" sz="1050" dirty="0"/>
          </a:p>
        </p:txBody>
      </p:sp>
      <p:sp>
        <p:nvSpPr>
          <p:cNvPr id="14" name="Isosceles Triangle 102">
            <a:extLst>
              <a:ext uri="{FF2B5EF4-FFF2-40B4-BE49-F238E27FC236}">
                <a16:creationId xmlns:a16="http://schemas.microsoft.com/office/drawing/2014/main" id="{1B028007-70BE-D444-932D-80E616D0F1FD}"/>
              </a:ext>
            </a:extLst>
          </p:cNvPr>
          <p:cNvSpPr/>
          <p:nvPr/>
        </p:nvSpPr>
        <p:spPr>
          <a:xfrm rot="10800000" flipV="1">
            <a:off x="4335615" y="2068595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BBDF7760-9BDE-0E49-BB0B-97B8C49DDC39}"/>
              </a:ext>
            </a:extLst>
          </p:cNvPr>
          <p:cNvCxnSpPr>
            <a:cxnSpLocks/>
            <a:stCxn id="12" idx="2"/>
            <a:endCxn id="4" idx="0"/>
          </p:cNvCxnSpPr>
          <p:nvPr/>
        </p:nvCxnSpPr>
        <p:spPr>
          <a:xfrm rot="5400000">
            <a:off x="4146606" y="2358097"/>
            <a:ext cx="648529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F1BD1D3C-259C-9B43-B680-A17968AD4022}"/>
              </a:ext>
            </a:extLst>
          </p:cNvPr>
          <p:cNvCxnSpPr>
            <a:cxnSpLocks/>
            <a:stCxn id="8" idx="0"/>
            <a:endCxn id="54" idx="2"/>
          </p:cNvCxnSpPr>
          <p:nvPr/>
        </p:nvCxnSpPr>
        <p:spPr>
          <a:xfrm rot="5400000" flipH="1" flipV="1">
            <a:off x="6287238" y="4231303"/>
            <a:ext cx="922631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D97CE731-81D6-E144-96B6-46C96EB9DFB2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rot="5400000">
            <a:off x="4273817" y="3226174"/>
            <a:ext cx="39410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F2EFA1D-347C-7D43-9FDA-45A1AC812AA4}"/>
              </a:ext>
            </a:extLst>
          </p:cNvPr>
          <p:cNvSpPr/>
          <p:nvPr/>
        </p:nvSpPr>
        <p:spPr>
          <a:xfrm>
            <a:off x="4270378" y="3423227"/>
            <a:ext cx="400979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Gui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2A88459F-4F66-4F4F-83C7-22C73C29A2F1}"/>
              </a:ext>
            </a:extLst>
          </p:cNvPr>
          <p:cNvCxnSpPr>
            <a:cxnSpLocks/>
            <a:stCxn id="21" idx="2"/>
            <a:endCxn id="35" idx="3"/>
          </p:cNvCxnSpPr>
          <p:nvPr/>
        </p:nvCxnSpPr>
        <p:spPr>
          <a:xfrm rot="5400000">
            <a:off x="3286545" y="3681674"/>
            <a:ext cx="1096011" cy="1272637"/>
          </a:xfrm>
          <a:prstGeom prst="bentConnector2">
            <a:avLst/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33B2F1B-6222-8B49-918C-CAD8D1CE4E7E}"/>
              </a:ext>
            </a:extLst>
          </p:cNvPr>
          <p:cNvSpPr/>
          <p:nvPr/>
        </p:nvSpPr>
        <p:spPr>
          <a:xfrm>
            <a:off x="1452045" y="4692618"/>
            <a:ext cx="1746186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LoginWindow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93AAB53F-2114-1A4B-BC2B-B0E42BF78069}"/>
              </a:ext>
            </a:extLst>
          </p:cNvPr>
          <p:cNvCxnSpPr>
            <a:cxnSpLocks/>
            <a:stCxn id="35" idx="2"/>
            <a:endCxn id="51" idx="0"/>
          </p:cNvCxnSpPr>
          <p:nvPr/>
        </p:nvCxnSpPr>
        <p:spPr>
          <a:xfrm rot="5400000">
            <a:off x="1927832" y="5436684"/>
            <a:ext cx="794612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ADF4C8C-F812-F640-989B-EB807A5F6C2A}"/>
              </a:ext>
            </a:extLst>
          </p:cNvPr>
          <p:cNvSpPr/>
          <p:nvPr/>
        </p:nvSpPr>
        <p:spPr>
          <a:xfrm>
            <a:off x="1593085" y="5833990"/>
            <a:ext cx="1464105" cy="34676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C3C6586-982E-3846-8C18-D6D9A87CDD69}"/>
              </a:ext>
            </a:extLst>
          </p:cNvPr>
          <p:cNvSpPr/>
          <p:nvPr/>
        </p:nvSpPr>
        <p:spPr>
          <a:xfrm>
            <a:off x="6016501" y="3423227"/>
            <a:ext cx="1464105" cy="3467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AB4991BF-B9CF-F144-962B-7F918AA62D05}"/>
              </a:ext>
            </a:extLst>
          </p:cNvPr>
          <p:cNvCxnSpPr>
            <a:cxnSpLocks/>
            <a:stCxn id="21" idx="2"/>
            <a:endCxn id="8" idx="1"/>
          </p:cNvCxnSpPr>
          <p:nvPr/>
        </p:nvCxnSpPr>
        <p:spPr>
          <a:xfrm rot="16200000" flipH="1">
            <a:off x="4625159" y="3615696"/>
            <a:ext cx="1096011" cy="1404592"/>
          </a:xfrm>
          <a:prstGeom prst="bentConnector2">
            <a:avLst/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5A466A01-A354-3440-9FB4-A435F9306618}"/>
              </a:ext>
            </a:extLst>
          </p:cNvPr>
          <p:cNvCxnSpPr>
            <a:cxnSpLocks/>
            <a:stCxn id="21" idx="3"/>
            <a:endCxn id="54" idx="1"/>
          </p:cNvCxnSpPr>
          <p:nvPr/>
        </p:nvCxnSpPr>
        <p:spPr>
          <a:xfrm>
            <a:off x="4671357" y="3596607"/>
            <a:ext cx="134514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7F3179C1-DFA1-7245-B8B4-220471BD271B}"/>
              </a:ext>
            </a:extLst>
          </p:cNvPr>
          <p:cNvCxnSpPr>
            <a:cxnSpLocks/>
            <a:stCxn id="4" idx="1"/>
            <a:endCxn id="3" idx="3"/>
          </p:cNvCxnSpPr>
          <p:nvPr/>
        </p:nvCxnSpPr>
        <p:spPr>
          <a:xfrm rot="10800000">
            <a:off x="2902975" y="2830178"/>
            <a:ext cx="1277228" cy="25564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1" name="Isosceles Triangle 102">
            <a:extLst>
              <a:ext uri="{FF2B5EF4-FFF2-40B4-BE49-F238E27FC236}">
                <a16:creationId xmlns:a16="http://schemas.microsoft.com/office/drawing/2014/main" id="{3565A689-351C-A34F-B387-2697584F9537}"/>
              </a:ext>
            </a:extLst>
          </p:cNvPr>
          <p:cNvSpPr/>
          <p:nvPr/>
        </p:nvSpPr>
        <p:spPr>
          <a:xfrm rot="5400000" flipV="1">
            <a:off x="2855483" y="2755199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</p:spTree>
    <p:extLst>
      <p:ext uri="{BB962C8B-B14F-4D97-AF65-F5344CB8AC3E}">
        <p14:creationId xmlns:p14="http://schemas.microsoft.com/office/powerpoint/2010/main" val="2442966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11820" y="3920440"/>
            <a:ext cx="400979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Gui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43973" y="3913809"/>
            <a:ext cx="581331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Main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83098" y="3747060"/>
            <a:ext cx="929296" cy="346760"/>
          </a:xfrm>
          <a:prstGeom prst="rect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AddressBook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43200" y="3006040"/>
            <a:ext cx="634723" cy="346760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Parser</a:t>
            </a:r>
            <a:endParaRPr lang="en-SG" sz="1050" dirty="0"/>
          </a:p>
        </p:txBody>
      </p:sp>
      <p:sp>
        <p:nvSpPr>
          <p:cNvPr id="16" name="Rectangle 15"/>
          <p:cNvSpPr/>
          <p:nvPr/>
        </p:nvSpPr>
        <p:spPr>
          <a:xfrm>
            <a:off x="5072919" y="435268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Unique</a:t>
            </a:r>
            <a:br>
              <a:rPr lang="en-US" sz="1050" dirty="0"/>
            </a:br>
            <a:r>
              <a:rPr lang="en-US" sz="1050" dirty="0" err="1"/>
              <a:t>PersonList</a:t>
            </a:r>
            <a:endParaRPr lang="en-SG" sz="1050" dirty="0"/>
          </a:p>
        </p:txBody>
      </p:sp>
      <p:sp>
        <p:nvSpPr>
          <p:cNvPr id="19" name="Rectangle 18"/>
          <p:cNvSpPr/>
          <p:nvPr/>
        </p:nvSpPr>
        <p:spPr>
          <a:xfrm>
            <a:off x="6637708" y="4352685"/>
            <a:ext cx="929296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Person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200050" y="403627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Phone</a:t>
            </a:r>
            <a:endParaRPr lang="en-SG" sz="1050" dirty="0"/>
          </a:p>
        </p:txBody>
      </p:sp>
      <p:sp>
        <p:nvSpPr>
          <p:cNvPr id="21" name="Rectangle 20"/>
          <p:cNvSpPr/>
          <p:nvPr/>
        </p:nvSpPr>
        <p:spPr>
          <a:xfrm>
            <a:off x="8200050" y="44958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Email</a:t>
            </a:r>
            <a:endParaRPr lang="en-SG" sz="1050" dirty="0"/>
          </a:p>
        </p:txBody>
      </p:sp>
      <p:sp>
        <p:nvSpPr>
          <p:cNvPr id="22" name="Rectangle 21"/>
          <p:cNvSpPr/>
          <p:nvPr/>
        </p:nvSpPr>
        <p:spPr>
          <a:xfrm>
            <a:off x="8200050" y="49530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Address</a:t>
            </a:r>
            <a:endParaRPr lang="en-SG" sz="1050" dirty="0"/>
          </a:p>
        </p:txBody>
      </p:sp>
      <p:sp>
        <p:nvSpPr>
          <p:cNvPr id="23" name="Rectangle 22"/>
          <p:cNvSpPr/>
          <p:nvPr/>
        </p:nvSpPr>
        <p:spPr>
          <a:xfrm>
            <a:off x="2410207" y="4460471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5" name="Elbow Connector 34"/>
          <p:cNvCxnSpPr>
            <a:stCxn id="12" idx="1"/>
            <a:endCxn id="9" idx="3"/>
          </p:cNvCxnSpPr>
          <p:nvPr/>
        </p:nvCxnSpPr>
        <p:spPr>
          <a:xfrm rot="10800000" flipV="1">
            <a:off x="812799" y="4087188"/>
            <a:ext cx="331174" cy="663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8" name="Elbow Connector 37"/>
          <p:cNvCxnSpPr/>
          <p:nvPr/>
        </p:nvCxnSpPr>
        <p:spPr>
          <a:xfrm rot="5400000" flipH="1" flipV="1">
            <a:off x="2793471" y="3541515"/>
            <a:ext cx="342611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1" name="Elbow Connector 40"/>
          <p:cNvCxnSpPr>
            <a:stCxn id="66" idx="2"/>
            <a:endCxn id="23" idx="0"/>
          </p:cNvCxnSpPr>
          <p:nvPr/>
        </p:nvCxnSpPr>
        <p:spPr>
          <a:xfrm rot="5400000">
            <a:off x="2646817" y="4301983"/>
            <a:ext cx="316975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06" idx="3"/>
            <a:endCxn id="16" idx="1"/>
          </p:cNvCxnSpPr>
          <p:nvPr/>
        </p:nvCxnSpPr>
        <p:spPr>
          <a:xfrm>
            <a:off x="4648442" y="3918486"/>
            <a:ext cx="424477" cy="607579"/>
          </a:xfrm>
          <a:prstGeom prst="bentConnector3">
            <a:avLst>
              <a:gd name="adj1" fmla="val 5266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2" name="Elbow Connector 61"/>
          <p:cNvCxnSpPr>
            <a:cxnSpLocks/>
            <a:endCxn id="77" idx="1"/>
          </p:cNvCxnSpPr>
          <p:nvPr/>
        </p:nvCxnSpPr>
        <p:spPr>
          <a:xfrm rot="5400000" flipH="1" flipV="1">
            <a:off x="7436346" y="3758388"/>
            <a:ext cx="1323414" cy="20399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5" name="Elbow Connector 64"/>
          <p:cNvCxnSpPr>
            <a:stCxn id="90" idx="3"/>
            <a:endCxn id="20" idx="1"/>
          </p:cNvCxnSpPr>
          <p:nvPr/>
        </p:nvCxnSpPr>
        <p:spPr>
          <a:xfrm flipV="1">
            <a:off x="7803052" y="4209657"/>
            <a:ext cx="396998" cy="31243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8" name="Elbow Connector 67"/>
          <p:cNvCxnSpPr>
            <a:stCxn id="90" idx="3"/>
            <a:endCxn id="21" idx="1"/>
          </p:cNvCxnSpPr>
          <p:nvPr/>
        </p:nvCxnSpPr>
        <p:spPr>
          <a:xfrm>
            <a:off x="7803052" y="4522091"/>
            <a:ext cx="396998" cy="14708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71" name="Elbow Connector 70"/>
          <p:cNvCxnSpPr>
            <a:stCxn id="90" idx="3"/>
            <a:endCxn id="22" idx="1"/>
          </p:cNvCxnSpPr>
          <p:nvPr/>
        </p:nvCxnSpPr>
        <p:spPr>
          <a:xfrm>
            <a:off x="7803052" y="4522091"/>
            <a:ext cx="396998" cy="60428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90" name="Flowchart: Decision 89"/>
          <p:cNvSpPr/>
          <p:nvPr/>
        </p:nvSpPr>
        <p:spPr>
          <a:xfrm>
            <a:off x="7567004" y="44354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dk1"/>
              </a:solidFill>
            </a:endParaRPr>
          </a:p>
        </p:txBody>
      </p:sp>
      <p:sp>
        <p:nvSpPr>
          <p:cNvPr id="100" name="Flowchart: Decision 99"/>
          <p:cNvSpPr/>
          <p:nvPr/>
        </p:nvSpPr>
        <p:spPr>
          <a:xfrm>
            <a:off x="5992191" y="4439375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6" name="Flowchart: Decision 105"/>
          <p:cNvSpPr/>
          <p:nvPr/>
        </p:nvSpPr>
        <p:spPr>
          <a:xfrm>
            <a:off x="4412394" y="3831796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5" name="Straight Arrow Connector 114"/>
          <p:cNvCxnSpPr>
            <a:stCxn id="100" idx="3"/>
            <a:endCxn id="19" idx="1"/>
          </p:cNvCxnSpPr>
          <p:nvPr/>
        </p:nvCxnSpPr>
        <p:spPr>
          <a:xfrm>
            <a:off x="6228239" y="4526065"/>
            <a:ext cx="409469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29" name="Rectangle 128"/>
          <p:cNvSpPr/>
          <p:nvPr/>
        </p:nvSpPr>
        <p:spPr>
          <a:xfrm>
            <a:off x="6363802" y="5140408"/>
            <a:ext cx="1408598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&lt;&lt;interface&gt;&gt;</a:t>
            </a:r>
          </a:p>
          <a:p>
            <a:pPr algn="ctr"/>
            <a:r>
              <a:rPr lang="en-US" sz="1050" dirty="0" err="1"/>
              <a:t>ReadOnlyPerson</a:t>
            </a:r>
            <a:endParaRPr lang="en-SG" sz="1050" dirty="0"/>
          </a:p>
        </p:txBody>
      </p:sp>
      <p:cxnSp>
        <p:nvCxnSpPr>
          <p:cNvPr id="132" name="Elbow Connector 131"/>
          <p:cNvCxnSpPr>
            <a:endCxn id="129" idx="1"/>
          </p:cNvCxnSpPr>
          <p:nvPr/>
        </p:nvCxnSpPr>
        <p:spPr>
          <a:xfrm>
            <a:off x="304800" y="3006041"/>
            <a:ext cx="6059002" cy="2307747"/>
          </a:xfrm>
          <a:prstGeom prst="bentConnector3">
            <a:avLst>
              <a:gd name="adj1" fmla="val 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Isosceles Triangle 134"/>
          <p:cNvSpPr/>
          <p:nvPr/>
        </p:nvSpPr>
        <p:spPr>
          <a:xfrm rot="10800000">
            <a:off x="6964221" y="4953000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36" name="Elbow Connector 135"/>
          <p:cNvCxnSpPr>
            <a:stCxn id="19" idx="2"/>
            <a:endCxn id="135" idx="3"/>
          </p:cNvCxnSpPr>
          <p:nvPr/>
        </p:nvCxnSpPr>
        <p:spPr>
          <a:xfrm rot="5400000">
            <a:off x="6974138" y="4824781"/>
            <a:ext cx="253555" cy="288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6" name="Rectangle 45"/>
          <p:cNvSpPr/>
          <p:nvPr/>
        </p:nvSpPr>
        <p:spPr>
          <a:xfrm>
            <a:off x="3985078" y="1356188"/>
            <a:ext cx="1611867" cy="444640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{abstract}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Command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 flipH="1">
            <a:off x="6142650" y="105908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AddCommand</a:t>
            </a:r>
            <a:endParaRPr lang="en-SG" sz="1050" dirty="0"/>
          </a:p>
        </p:txBody>
      </p:sp>
      <p:sp>
        <p:nvSpPr>
          <p:cNvPr id="52" name="Rectangle 51"/>
          <p:cNvSpPr/>
          <p:nvPr/>
        </p:nvSpPr>
        <p:spPr>
          <a:xfrm flipH="1">
            <a:off x="6142650" y="1454067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CrearCommand</a:t>
            </a:r>
            <a:endParaRPr lang="en-SG" sz="1050" dirty="0"/>
          </a:p>
        </p:txBody>
      </p:sp>
      <p:sp>
        <p:nvSpPr>
          <p:cNvPr id="53" name="Rectangle 52"/>
          <p:cNvSpPr/>
          <p:nvPr/>
        </p:nvSpPr>
        <p:spPr>
          <a:xfrm flipH="1">
            <a:off x="6142650" y="1849054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IncorrectCommand</a:t>
            </a:r>
            <a:endParaRPr lang="en-SG" sz="1050" dirty="0"/>
          </a:p>
        </p:txBody>
      </p:sp>
      <p:sp>
        <p:nvSpPr>
          <p:cNvPr id="54" name="Isosceles Triangle 53"/>
          <p:cNvSpPr/>
          <p:nvPr/>
        </p:nvSpPr>
        <p:spPr>
          <a:xfrm rot="16200000">
            <a:off x="5549453" y="1571491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Elbow Connector 54"/>
          <p:cNvCxnSpPr>
            <a:stCxn id="54" idx="3"/>
            <a:endCxn id="52" idx="3"/>
          </p:cNvCxnSpPr>
          <p:nvPr/>
        </p:nvCxnSpPr>
        <p:spPr>
          <a:xfrm flipV="1">
            <a:off x="5772467" y="1627447"/>
            <a:ext cx="370183" cy="31806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6" name="Elbow Connector 55"/>
          <p:cNvCxnSpPr>
            <a:stCxn id="54" idx="3"/>
            <a:endCxn id="50" idx="3"/>
          </p:cNvCxnSpPr>
          <p:nvPr/>
        </p:nvCxnSpPr>
        <p:spPr>
          <a:xfrm flipV="1">
            <a:off x="5772467" y="1232460"/>
            <a:ext cx="370183" cy="426793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7" name="Elbow Connector 56"/>
          <p:cNvCxnSpPr>
            <a:stCxn id="54" idx="3"/>
            <a:endCxn id="53" idx="3"/>
          </p:cNvCxnSpPr>
          <p:nvPr/>
        </p:nvCxnSpPr>
        <p:spPr>
          <a:xfrm>
            <a:off x="5772467" y="1659253"/>
            <a:ext cx="370183" cy="363181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59" name="Rectangle 58"/>
          <p:cNvSpPr/>
          <p:nvPr/>
        </p:nvSpPr>
        <p:spPr>
          <a:xfrm flipH="1">
            <a:off x="6142650" y="224404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…Command</a:t>
            </a:r>
            <a:endParaRPr lang="en-SG" sz="1050" dirty="0"/>
          </a:p>
        </p:txBody>
      </p:sp>
      <p:cxnSp>
        <p:nvCxnSpPr>
          <p:cNvPr id="60" name="Elbow Connector 59"/>
          <p:cNvCxnSpPr>
            <a:stCxn id="54" idx="3"/>
            <a:endCxn id="59" idx="3"/>
          </p:cNvCxnSpPr>
          <p:nvPr/>
        </p:nvCxnSpPr>
        <p:spPr>
          <a:xfrm>
            <a:off x="5772467" y="1659253"/>
            <a:ext cx="370183" cy="758167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67" name="Elbow Connector 66"/>
          <p:cNvCxnSpPr>
            <a:endCxn id="46" idx="1"/>
          </p:cNvCxnSpPr>
          <p:nvPr/>
        </p:nvCxnSpPr>
        <p:spPr>
          <a:xfrm rot="5400000" flipH="1" flipV="1">
            <a:off x="2764336" y="1785299"/>
            <a:ext cx="1427532" cy="1013951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0" name="Elbow Connector 69"/>
          <p:cNvCxnSpPr/>
          <p:nvPr/>
        </p:nvCxnSpPr>
        <p:spPr>
          <a:xfrm rot="5400000" flipH="1" flipV="1">
            <a:off x="2182965" y="1908384"/>
            <a:ext cx="2256600" cy="1347626"/>
          </a:xfrm>
          <a:prstGeom prst="bentConnector3">
            <a:avLst>
              <a:gd name="adj1" fmla="val 99901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Elbow Connector 72"/>
          <p:cNvCxnSpPr/>
          <p:nvPr/>
        </p:nvCxnSpPr>
        <p:spPr>
          <a:xfrm rot="5400000">
            <a:off x="3213414" y="2790743"/>
            <a:ext cx="1889726" cy="634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1" name="Rectangle 80"/>
          <p:cNvSpPr/>
          <p:nvPr/>
        </p:nvSpPr>
        <p:spPr>
          <a:xfrm flipH="1">
            <a:off x="2637450" y="72004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CommandResult</a:t>
            </a:r>
            <a:endParaRPr lang="en-SG" sz="1050" dirty="0"/>
          </a:p>
        </p:txBody>
      </p:sp>
      <p:cxnSp>
        <p:nvCxnSpPr>
          <p:cNvPr id="82" name="Elbow Connector 81"/>
          <p:cNvCxnSpPr>
            <a:stCxn id="46" idx="0"/>
            <a:endCxn id="81" idx="1"/>
          </p:cNvCxnSpPr>
          <p:nvPr/>
        </p:nvCxnSpPr>
        <p:spPr>
          <a:xfrm rot="16200000" flipV="1">
            <a:off x="4184902" y="750077"/>
            <a:ext cx="462768" cy="749453"/>
          </a:xfrm>
          <a:prstGeom prst="bentConnector2">
            <a:avLst/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4" name="Elbow Connector 83"/>
          <p:cNvCxnSpPr>
            <a:endCxn id="81" idx="3"/>
          </p:cNvCxnSpPr>
          <p:nvPr/>
        </p:nvCxnSpPr>
        <p:spPr>
          <a:xfrm flipV="1">
            <a:off x="304800" y="893420"/>
            <a:ext cx="2332650" cy="1763378"/>
          </a:xfrm>
          <a:prstGeom prst="bentConnector3">
            <a:avLst>
              <a:gd name="adj1" fmla="val 109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Rectangle 91"/>
          <p:cNvSpPr/>
          <p:nvPr/>
        </p:nvSpPr>
        <p:spPr>
          <a:xfrm>
            <a:off x="8200050" y="35394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Name</a:t>
            </a:r>
            <a:endParaRPr lang="en-SG" sz="1050" dirty="0"/>
          </a:p>
        </p:txBody>
      </p:sp>
      <p:cxnSp>
        <p:nvCxnSpPr>
          <p:cNvPr id="93" name="Elbow Connector 92"/>
          <p:cNvCxnSpPr>
            <a:stCxn id="90" idx="3"/>
            <a:endCxn id="92" idx="1"/>
          </p:cNvCxnSpPr>
          <p:nvPr/>
        </p:nvCxnSpPr>
        <p:spPr>
          <a:xfrm flipV="1">
            <a:off x="7803052" y="3712820"/>
            <a:ext cx="396998" cy="80927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96" name="Rectangle 95"/>
          <p:cNvSpPr/>
          <p:nvPr/>
        </p:nvSpPr>
        <p:spPr>
          <a:xfrm>
            <a:off x="7803052" y="874142"/>
            <a:ext cx="929296" cy="34676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Messages</a:t>
            </a:r>
            <a:endParaRPr lang="en-SG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803052" y="1794505"/>
            <a:ext cx="929296" cy="34676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Utils</a:t>
            </a:r>
            <a:endParaRPr lang="en-SG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085126" y="371049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…Exception</a:t>
            </a:r>
            <a:endParaRPr lang="en-SG" sz="1050" dirty="0"/>
          </a:p>
        </p:txBody>
      </p:sp>
      <p:sp>
        <p:nvSpPr>
          <p:cNvPr id="101" name="Rectangle 100"/>
          <p:cNvSpPr/>
          <p:nvPr/>
        </p:nvSpPr>
        <p:spPr>
          <a:xfrm>
            <a:off x="3775013" y="4455640"/>
            <a:ext cx="929296" cy="346760"/>
          </a:xfrm>
          <a:prstGeom prst="rect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Adapted…</a:t>
            </a:r>
            <a:endParaRPr lang="en-SG" sz="1050" dirty="0"/>
          </a:p>
        </p:txBody>
      </p:sp>
      <p:cxnSp>
        <p:nvCxnSpPr>
          <p:cNvPr id="102" name="Elbow Connector 101"/>
          <p:cNvCxnSpPr>
            <a:stCxn id="23" idx="3"/>
            <a:endCxn id="101" idx="1"/>
          </p:cNvCxnSpPr>
          <p:nvPr/>
        </p:nvCxnSpPr>
        <p:spPr>
          <a:xfrm flipV="1">
            <a:off x="3200400" y="4629020"/>
            <a:ext cx="574613" cy="483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8107853" y="1199445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8260253" y="1199445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8412653" y="1199445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8074978" y="2119808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8227378" y="2119808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8379778" y="2119808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Rectangle 62"/>
          <p:cNvSpPr/>
          <p:nvPr/>
        </p:nvSpPr>
        <p:spPr>
          <a:xfrm>
            <a:off x="228600" y="2656798"/>
            <a:ext cx="1746186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MainWindow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4" name="Elbow Connector 63"/>
          <p:cNvCxnSpPr>
            <a:stCxn id="9" idx="0"/>
          </p:cNvCxnSpPr>
          <p:nvPr/>
        </p:nvCxnSpPr>
        <p:spPr>
          <a:xfrm rot="5400000" flipH="1" flipV="1">
            <a:off x="161393" y="3469523"/>
            <a:ext cx="90183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6" name="Rectangle 65"/>
          <p:cNvSpPr/>
          <p:nvPr/>
        </p:nvSpPr>
        <p:spPr>
          <a:xfrm>
            <a:off x="2410208" y="3700884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6" name="Straight Arrow Connector 75"/>
          <p:cNvCxnSpPr>
            <a:stCxn id="66" idx="3"/>
            <a:endCxn id="13" idx="1"/>
          </p:cNvCxnSpPr>
          <p:nvPr/>
        </p:nvCxnSpPr>
        <p:spPr>
          <a:xfrm flipV="1">
            <a:off x="3200400" y="3920440"/>
            <a:ext cx="282698" cy="175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4"/>
          <p:cNvSpPr/>
          <p:nvPr/>
        </p:nvSpPr>
        <p:spPr>
          <a:xfrm>
            <a:off x="986679" y="1995549"/>
            <a:ext cx="756639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Formatter</a:t>
            </a:r>
            <a:endParaRPr lang="en-SG" sz="1050" dirty="0"/>
          </a:p>
        </p:txBody>
      </p:sp>
      <p:cxnSp>
        <p:nvCxnSpPr>
          <p:cNvPr id="86" name="Elbow Connector 85"/>
          <p:cNvCxnSpPr>
            <a:endCxn id="85" idx="2"/>
          </p:cNvCxnSpPr>
          <p:nvPr/>
        </p:nvCxnSpPr>
        <p:spPr>
          <a:xfrm rot="16200000" flipV="1">
            <a:off x="1201266" y="2506042"/>
            <a:ext cx="336300" cy="8834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9" name="Rectangle 88"/>
          <p:cNvSpPr/>
          <p:nvPr/>
        </p:nvSpPr>
        <p:spPr>
          <a:xfrm>
            <a:off x="838200" y="3214749"/>
            <a:ext cx="1071262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&lt;&lt;interface&gt;&gt;</a:t>
            </a:r>
          </a:p>
          <a:p>
            <a:pPr algn="ctr"/>
            <a:r>
              <a:rPr lang="en-US" sz="1050" dirty="0"/>
              <a:t>Stoppable</a:t>
            </a:r>
            <a:endParaRPr lang="en-SG" sz="1050" dirty="0"/>
          </a:p>
        </p:txBody>
      </p:sp>
      <p:cxnSp>
        <p:nvCxnSpPr>
          <p:cNvPr id="91" name="Elbow Connector 90"/>
          <p:cNvCxnSpPr>
            <a:stCxn id="89" idx="0"/>
          </p:cNvCxnSpPr>
          <p:nvPr/>
        </p:nvCxnSpPr>
        <p:spPr>
          <a:xfrm rot="5400000" flipH="1" flipV="1">
            <a:off x="1281047" y="3114967"/>
            <a:ext cx="192567" cy="6999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olid"/>
            <a:headEnd type="arrow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3" name="Isosceles Triangle 102"/>
          <p:cNvSpPr/>
          <p:nvPr/>
        </p:nvSpPr>
        <p:spPr>
          <a:xfrm rot="10800000" flipV="1">
            <a:off x="1296380" y="3561884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04" name="Elbow Connector 103"/>
          <p:cNvCxnSpPr>
            <a:stCxn id="103" idx="3"/>
            <a:endCxn id="12" idx="0"/>
          </p:cNvCxnSpPr>
          <p:nvPr/>
        </p:nvCxnSpPr>
        <p:spPr>
          <a:xfrm rot="16200000" flipH="1">
            <a:off x="1344934" y="3824104"/>
            <a:ext cx="176402" cy="3007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3" name="Elbow Connector 112"/>
          <p:cNvCxnSpPr>
            <a:stCxn id="63" idx="3"/>
            <a:endCxn id="66" idx="1"/>
          </p:cNvCxnSpPr>
          <p:nvPr/>
        </p:nvCxnSpPr>
        <p:spPr>
          <a:xfrm>
            <a:off x="1974786" y="2830178"/>
            <a:ext cx="435422" cy="1092012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3" name="Elbow Connector 122"/>
          <p:cNvCxnSpPr>
            <a:stCxn id="12" idx="3"/>
          </p:cNvCxnSpPr>
          <p:nvPr/>
        </p:nvCxnSpPr>
        <p:spPr>
          <a:xfrm flipV="1">
            <a:off x="1725304" y="4087188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EB1C6FCB-4308-4137-9E99-0864906A5EF4}"/>
              </a:ext>
            </a:extLst>
          </p:cNvPr>
          <p:cNvSpPr/>
          <p:nvPr/>
        </p:nvSpPr>
        <p:spPr>
          <a:xfrm>
            <a:off x="8200050" y="302529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Tag</a:t>
            </a:r>
            <a:endParaRPr lang="en-SG" sz="105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FD86085-ECFA-4F1D-8A0B-F61793DE7381}"/>
              </a:ext>
            </a:extLst>
          </p:cNvPr>
          <p:cNvSpPr txBox="1"/>
          <p:nvPr/>
        </p:nvSpPr>
        <p:spPr>
          <a:xfrm>
            <a:off x="7945556" y="2928939"/>
            <a:ext cx="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376861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AA739C2-AB61-A547-AD30-E2A2823358F2}"/>
              </a:ext>
            </a:extLst>
          </p:cNvPr>
          <p:cNvSpPr/>
          <p:nvPr/>
        </p:nvSpPr>
        <p:spPr>
          <a:xfrm>
            <a:off x="3810000" y="1143000"/>
            <a:ext cx="1464105" cy="34676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Login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B90080AB-192A-FA41-AEAF-479249819CBA}"/>
              </a:ext>
            </a:extLst>
          </p:cNvPr>
          <p:cNvCxnSpPr>
            <a:cxnSpLocks/>
            <a:stCxn id="8" idx="0"/>
            <a:endCxn id="3" idx="2"/>
          </p:cNvCxnSpPr>
          <p:nvPr/>
        </p:nvCxnSpPr>
        <p:spPr>
          <a:xfrm rot="16200000" flipV="1">
            <a:off x="4296969" y="1734844"/>
            <a:ext cx="493216" cy="304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2BEB8CF-465A-A745-B243-BCDCFDD5EE07}"/>
              </a:ext>
            </a:extLst>
          </p:cNvPr>
          <p:cNvSpPr/>
          <p:nvPr/>
        </p:nvSpPr>
        <p:spPr>
          <a:xfrm>
            <a:off x="3813048" y="1982976"/>
            <a:ext cx="1464105" cy="34676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Credentials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5F361C00-03D2-2340-AE2D-FA073FECB227}"/>
              </a:ext>
            </a:extLst>
          </p:cNvPr>
          <p:cNvSpPr/>
          <p:nvPr/>
        </p:nvSpPr>
        <p:spPr>
          <a:xfrm>
            <a:off x="4459136" y="1489760"/>
            <a:ext cx="165831" cy="165831"/>
          </a:xfrm>
          <a:prstGeom prst="diamond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2E02824C-FD78-8C4A-B738-AE07DF3C09BE}"/>
              </a:ext>
            </a:extLst>
          </p:cNvPr>
          <p:cNvCxnSpPr>
            <a:cxnSpLocks/>
            <a:stCxn id="8" idx="3"/>
            <a:endCxn id="12" idx="0"/>
          </p:cNvCxnSpPr>
          <p:nvPr/>
        </p:nvCxnSpPr>
        <p:spPr>
          <a:xfrm>
            <a:off x="5277153" y="2156356"/>
            <a:ext cx="636500" cy="823772"/>
          </a:xfrm>
          <a:prstGeom prst="bentConnector2">
            <a:avLst/>
          </a:prstGeom>
          <a:ln w="19050">
            <a:solidFill>
              <a:schemeClr val="accent6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809212A-085A-2348-A64C-2CA903DC20AA}"/>
              </a:ext>
            </a:extLst>
          </p:cNvPr>
          <p:cNvSpPr/>
          <p:nvPr/>
        </p:nvSpPr>
        <p:spPr>
          <a:xfrm>
            <a:off x="5181600" y="2980128"/>
            <a:ext cx="1464105" cy="34676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hashing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576A40-84A3-B340-8241-3029E5E5CAF6}"/>
              </a:ext>
            </a:extLst>
          </p:cNvPr>
          <p:cNvSpPr/>
          <p:nvPr/>
        </p:nvSpPr>
        <p:spPr>
          <a:xfrm>
            <a:off x="2269695" y="2980128"/>
            <a:ext cx="1464105" cy="34676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WorkWIthLoginStorage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AC56E96E-9BBC-3A4E-8A4C-3D9255C6EA54}"/>
              </a:ext>
            </a:extLst>
          </p:cNvPr>
          <p:cNvCxnSpPr>
            <a:cxnSpLocks/>
            <a:stCxn id="8" idx="1"/>
            <a:endCxn id="14" idx="0"/>
          </p:cNvCxnSpPr>
          <p:nvPr/>
        </p:nvCxnSpPr>
        <p:spPr>
          <a:xfrm rot="10800000" flipV="1">
            <a:off x="3001748" y="2156356"/>
            <a:ext cx="811300" cy="823772"/>
          </a:xfrm>
          <a:prstGeom prst="bentConnector2">
            <a:avLst/>
          </a:prstGeom>
          <a:ln w="19050">
            <a:solidFill>
              <a:schemeClr val="accent6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8A1558D3-48D4-6946-9ADF-C1A307DB56AB}"/>
              </a:ext>
            </a:extLst>
          </p:cNvPr>
          <p:cNvCxnSpPr>
            <a:cxnSpLocks/>
            <a:stCxn id="12" idx="1"/>
            <a:endCxn id="14" idx="3"/>
          </p:cNvCxnSpPr>
          <p:nvPr/>
        </p:nvCxnSpPr>
        <p:spPr>
          <a:xfrm rot="10800000">
            <a:off x="3733800" y="3153508"/>
            <a:ext cx="1447800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9349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05C971-D981-664C-A746-65DFB8DF78C0}"/>
              </a:ext>
            </a:extLst>
          </p:cNvPr>
          <p:cNvSpPr txBox="1"/>
          <p:nvPr/>
        </p:nvSpPr>
        <p:spPr>
          <a:xfrm>
            <a:off x="3608832" y="384048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JJ</a:t>
            </a:r>
          </a:p>
        </p:txBody>
      </p:sp>
    </p:spTree>
    <p:extLst>
      <p:ext uri="{BB962C8B-B14F-4D97-AF65-F5344CB8AC3E}">
        <p14:creationId xmlns:p14="http://schemas.microsoft.com/office/powerpoint/2010/main" val="772333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05C971-D981-664C-A746-65DFB8DF78C0}"/>
              </a:ext>
            </a:extLst>
          </p:cNvPr>
          <p:cNvSpPr txBox="1"/>
          <p:nvPr/>
        </p:nvSpPr>
        <p:spPr>
          <a:xfrm>
            <a:off x="3608832" y="384048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JJ</a:t>
            </a:r>
          </a:p>
        </p:txBody>
      </p:sp>
    </p:spTree>
    <p:extLst>
      <p:ext uri="{BB962C8B-B14F-4D97-AF65-F5344CB8AC3E}">
        <p14:creationId xmlns:p14="http://schemas.microsoft.com/office/powerpoint/2010/main" val="3702046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05C971-D981-664C-A746-65DFB8DF78C0}"/>
              </a:ext>
            </a:extLst>
          </p:cNvPr>
          <p:cNvSpPr txBox="1"/>
          <p:nvPr/>
        </p:nvSpPr>
        <p:spPr>
          <a:xfrm>
            <a:off x="3608832" y="384048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JJ</a:t>
            </a:r>
          </a:p>
        </p:txBody>
      </p:sp>
    </p:spTree>
    <p:extLst>
      <p:ext uri="{BB962C8B-B14F-4D97-AF65-F5344CB8AC3E}">
        <p14:creationId xmlns:p14="http://schemas.microsoft.com/office/powerpoint/2010/main" val="1647318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05C971-D981-664C-A746-65DFB8DF78C0}"/>
              </a:ext>
            </a:extLst>
          </p:cNvPr>
          <p:cNvSpPr txBox="1"/>
          <p:nvPr/>
        </p:nvSpPr>
        <p:spPr>
          <a:xfrm>
            <a:off x="3608832" y="384048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JJ</a:t>
            </a:r>
          </a:p>
        </p:txBody>
      </p:sp>
    </p:spTree>
    <p:extLst>
      <p:ext uri="{BB962C8B-B14F-4D97-AF65-F5344CB8AC3E}">
        <p14:creationId xmlns:p14="http://schemas.microsoft.com/office/powerpoint/2010/main" val="2559683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/>
          <p:nvPr/>
        </p:nvSpPr>
        <p:spPr>
          <a:xfrm>
            <a:off x="6637708" y="4352685"/>
            <a:ext cx="929296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Person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" name="Rectangle 128"/>
          <p:cNvSpPr/>
          <p:nvPr/>
        </p:nvSpPr>
        <p:spPr>
          <a:xfrm>
            <a:off x="6363802" y="5140408"/>
            <a:ext cx="1408598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&lt;&lt;interface&gt;&gt;</a:t>
            </a:r>
          </a:p>
          <a:p>
            <a:pPr algn="ctr"/>
            <a:r>
              <a:rPr lang="en-US" sz="1050" dirty="0" err="1"/>
              <a:t>ReadOnlyPerson</a:t>
            </a:r>
            <a:endParaRPr lang="en-SG" sz="1050" dirty="0"/>
          </a:p>
        </p:txBody>
      </p:sp>
      <p:cxnSp>
        <p:nvCxnSpPr>
          <p:cNvPr id="4" name="Elbow Connector 131"/>
          <p:cNvCxnSpPr>
            <a:stCxn id="7" idx="2"/>
            <a:endCxn id="3" idx="1"/>
          </p:cNvCxnSpPr>
          <p:nvPr/>
        </p:nvCxnSpPr>
        <p:spPr>
          <a:xfrm rot="16200000" flipH="1">
            <a:off x="5136573" y="4086558"/>
            <a:ext cx="614343" cy="1840116"/>
          </a:xfrm>
          <a:prstGeom prst="bentConnector2">
            <a:avLst/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" name="Isosceles Triangle 134"/>
          <p:cNvSpPr/>
          <p:nvPr/>
        </p:nvSpPr>
        <p:spPr>
          <a:xfrm rot="10800000">
            <a:off x="6964221" y="4953000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" name="Elbow Connector 135"/>
          <p:cNvCxnSpPr>
            <a:stCxn id="2" idx="2"/>
            <a:endCxn id="5" idx="3"/>
          </p:cNvCxnSpPr>
          <p:nvPr/>
        </p:nvCxnSpPr>
        <p:spPr>
          <a:xfrm rot="5400000">
            <a:off x="6974138" y="4824781"/>
            <a:ext cx="253555" cy="288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" name="Rectangle 62"/>
          <p:cNvSpPr/>
          <p:nvPr/>
        </p:nvSpPr>
        <p:spPr>
          <a:xfrm>
            <a:off x="3650593" y="4352685"/>
            <a:ext cx="1746186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MainWindow</a:t>
            </a:r>
            <a:endParaRPr lang="en-SG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401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/>
          <p:cNvSpPr/>
          <p:nvPr/>
        </p:nvSpPr>
        <p:spPr>
          <a:xfrm>
            <a:off x="1804246" y="4363150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" name="Elbow Connector 40"/>
          <p:cNvCxnSpPr>
            <a:stCxn id="4" idx="2"/>
            <a:endCxn id="2" idx="0"/>
          </p:cNvCxnSpPr>
          <p:nvPr/>
        </p:nvCxnSpPr>
        <p:spPr>
          <a:xfrm rot="16200000" flipH="1">
            <a:off x="2040855" y="4204661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" name="Rectangle 65"/>
          <p:cNvSpPr/>
          <p:nvPr/>
        </p:nvSpPr>
        <p:spPr>
          <a:xfrm>
            <a:off x="1804246" y="3603563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65"/>
          <p:cNvSpPr/>
          <p:nvPr/>
        </p:nvSpPr>
        <p:spPr>
          <a:xfrm>
            <a:off x="303820" y="3609912"/>
            <a:ext cx="790192" cy="4426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70C0"/>
                </a:solidFill>
              </a:rPr>
              <a:t>LogicTest</a:t>
            </a:r>
            <a:endParaRPr lang="en-SG" sz="1050" dirty="0">
              <a:solidFill>
                <a:srgbClr val="0070C0"/>
              </a:solidFill>
            </a:endParaRPr>
          </a:p>
        </p:txBody>
      </p:sp>
      <p:cxnSp>
        <p:nvCxnSpPr>
          <p:cNvPr id="6" name="Elbow Connector 40"/>
          <p:cNvCxnSpPr>
            <a:stCxn id="5" idx="3"/>
            <a:endCxn id="4" idx="1"/>
          </p:cNvCxnSpPr>
          <p:nvPr/>
        </p:nvCxnSpPr>
        <p:spPr>
          <a:xfrm flipV="1">
            <a:off x="1094012" y="3824869"/>
            <a:ext cx="710234" cy="634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" name="Elbow Connector 40"/>
          <p:cNvCxnSpPr>
            <a:stCxn id="5" idx="2"/>
            <a:endCxn id="2" idx="1"/>
          </p:cNvCxnSpPr>
          <p:nvPr/>
        </p:nvCxnSpPr>
        <p:spPr>
          <a:xfrm rot="16200000" flipH="1">
            <a:off x="1009578" y="3741862"/>
            <a:ext cx="484006" cy="1105330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" name="Rectangle 22"/>
          <p:cNvSpPr/>
          <p:nvPr/>
        </p:nvSpPr>
        <p:spPr>
          <a:xfrm>
            <a:off x="5220211" y="4341874"/>
            <a:ext cx="790193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{abstract}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40"/>
          <p:cNvCxnSpPr>
            <a:stCxn id="14" idx="2"/>
            <a:endCxn id="12" idx="0"/>
          </p:cNvCxnSpPr>
          <p:nvPr/>
        </p:nvCxnSpPr>
        <p:spPr>
          <a:xfrm rot="16200000" flipH="1">
            <a:off x="5456820" y="4183385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" name="Rectangle 65"/>
          <p:cNvSpPr/>
          <p:nvPr/>
        </p:nvSpPr>
        <p:spPr>
          <a:xfrm>
            <a:off x="5220211" y="3582287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5" name="Rectangle 65"/>
          <p:cNvSpPr/>
          <p:nvPr/>
        </p:nvSpPr>
        <p:spPr>
          <a:xfrm>
            <a:off x="3543811" y="3588636"/>
            <a:ext cx="790192" cy="4426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70C0"/>
                </a:solidFill>
              </a:rPr>
              <a:t>LogicTest</a:t>
            </a:r>
            <a:endParaRPr lang="en-SG" sz="1050" dirty="0">
              <a:solidFill>
                <a:srgbClr val="0070C0"/>
              </a:solidFill>
            </a:endParaRPr>
          </a:p>
        </p:txBody>
      </p:sp>
      <p:cxnSp>
        <p:nvCxnSpPr>
          <p:cNvPr id="16" name="Elbow Connector 40"/>
          <p:cNvCxnSpPr>
            <a:stCxn id="15" idx="3"/>
            <a:endCxn id="14" idx="1"/>
          </p:cNvCxnSpPr>
          <p:nvPr/>
        </p:nvCxnSpPr>
        <p:spPr>
          <a:xfrm flipV="1">
            <a:off x="4334003" y="3803593"/>
            <a:ext cx="886208" cy="634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40"/>
          <p:cNvCxnSpPr>
            <a:stCxn id="15" idx="2"/>
            <a:endCxn id="18" idx="1"/>
          </p:cNvCxnSpPr>
          <p:nvPr/>
        </p:nvCxnSpPr>
        <p:spPr>
          <a:xfrm rot="16200000" flipH="1">
            <a:off x="3502918" y="4467237"/>
            <a:ext cx="1162683" cy="290704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22"/>
          <p:cNvSpPr/>
          <p:nvPr/>
        </p:nvSpPr>
        <p:spPr>
          <a:xfrm>
            <a:off x="4229611" y="5020551"/>
            <a:ext cx="865573" cy="346760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B050"/>
                </a:solidFill>
              </a:rPr>
              <a:t>StorageStub</a:t>
            </a:r>
            <a:endParaRPr lang="en-SG" sz="1050" dirty="0">
              <a:solidFill>
                <a:srgbClr val="00B050"/>
              </a:solidFill>
            </a:endParaRPr>
          </a:p>
        </p:txBody>
      </p:sp>
      <p:sp>
        <p:nvSpPr>
          <p:cNvPr id="19" name="Rectangle 22"/>
          <p:cNvSpPr/>
          <p:nvPr/>
        </p:nvSpPr>
        <p:spPr>
          <a:xfrm>
            <a:off x="5153247" y="5020551"/>
            <a:ext cx="86557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1" name="Isosceles Triangle 102"/>
          <p:cNvSpPr/>
          <p:nvPr/>
        </p:nvSpPr>
        <p:spPr>
          <a:xfrm rot="10800000" flipV="1">
            <a:off x="5453083" y="4688634"/>
            <a:ext cx="270504" cy="175523"/>
          </a:xfrm>
          <a:prstGeom prst="triangle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22" name="Elbow Connector 103"/>
          <p:cNvCxnSpPr>
            <a:stCxn id="21" idx="3"/>
            <a:endCxn id="18" idx="0"/>
          </p:cNvCxnSpPr>
          <p:nvPr/>
        </p:nvCxnSpPr>
        <p:spPr>
          <a:xfrm rot="5400000">
            <a:off x="5047170" y="4479386"/>
            <a:ext cx="156394" cy="925937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03"/>
          <p:cNvCxnSpPr>
            <a:stCxn id="21" idx="3"/>
            <a:endCxn id="19" idx="0"/>
          </p:cNvCxnSpPr>
          <p:nvPr/>
        </p:nvCxnSpPr>
        <p:spPr>
          <a:xfrm rot="5400000">
            <a:off x="5508988" y="4941204"/>
            <a:ext cx="156394" cy="230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7" name="Striped Right Arrow 26"/>
          <p:cNvSpPr/>
          <p:nvPr/>
        </p:nvSpPr>
        <p:spPr>
          <a:xfrm>
            <a:off x="2894620" y="4024899"/>
            <a:ext cx="304800" cy="269627"/>
          </a:xfrm>
          <a:prstGeom prst="striped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22"/>
          <p:cNvSpPr/>
          <p:nvPr/>
        </p:nvSpPr>
        <p:spPr>
          <a:xfrm>
            <a:off x="757986" y="1325725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23" name="Elbow Connector 40"/>
          <p:cNvCxnSpPr>
            <a:stCxn id="25" idx="2"/>
            <a:endCxn id="20" idx="0"/>
          </p:cNvCxnSpPr>
          <p:nvPr/>
        </p:nvCxnSpPr>
        <p:spPr>
          <a:xfrm rot="16200000" flipH="1">
            <a:off x="994595" y="1167236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5" name="Rectangle 65"/>
          <p:cNvSpPr/>
          <p:nvPr/>
        </p:nvSpPr>
        <p:spPr>
          <a:xfrm>
            <a:off x="757986" y="566138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0" name="Rectangle 22"/>
          <p:cNvSpPr/>
          <p:nvPr/>
        </p:nvSpPr>
        <p:spPr>
          <a:xfrm>
            <a:off x="2818655" y="1295371"/>
            <a:ext cx="790193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{abstract}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1" name="Elbow Connector 40"/>
          <p:cNvCxnSpPr>
            <a:stCxn id="32" idx="2"/>
            <a:endCxn id="30" idx="0"/>
          </p:cNvCxnSpPr>
          <p:nvPr/>
        </p:nvCxnSpPr>
        <p:spPr>
          <a:xfrm rot="16200000" flipH="1">
            <a:off x="3055264" y="1136882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2" name="Rectangle 65"/>
          <p:cNvSpPr/>
          <p:nvPr/>
        </p:nvSpPr>
        <p:spPr>
          <a:xfrm>
            <a:off x="2818655" y="535784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7" name="Rectangle 22"/>
          <p:cNvSpPr/>
          <p:nvPr/>
        </p:nvSpPr>
        <p:spPr>
          <a:xfrm>
            <a:off x="2780965" y="1974048"/>
            <a:ext cx="86557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8" name="Isosceles Triangle 102"/>
          <p:cNvSpPr/>
          <p:nvPr/>
        </p:nvSpPr>
        <p:spPr>
          <a:xfrm rot="10800000" flipV="1">
            <a:off x="3078499" y="1642131"/>
            <a:ext cx="270504" cy="175523"/>
          </a:xfrm>
          <a:prstGeom prst="triangle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40" name="Elbow Connector 103"/>
          <p:cNvCxnSpPr>
            <a:stCxn id="38" idx="3"/>
            <a:endCxn id="37" idx="0"/>
          </p:cNvCxnSpPr>
          <p:nvPr/>
        </p:nvCxnSpPr>
        <p:spPr>
          <a:xfrm rot="16200000" flipH="1">
            <a:off x="3135554" y="1895850"/>
            <a:ext cx="15639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1" name="Striped Right Arrow 40"/>
          <p:cNvSpPr/>
          <p:nvPr/>
        </p:nvSpPr>
        <p:spPr>
          <a:xfrm>
            <a:off x="2046943" y="978396"/>
            <a:ext cx="304800" cy="269627"/>
          </a:xfrm>
          <a:prstGeom prst="striped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Rectangle 22"/>
          <p:cNvSpPr/>
          <p:nvPr/>
        </p:nvSpPr>
        <p:spPr>
          <a:xfrm>
            <a:off x="8142313" y="4319444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4" name="Elbow Connector 40"/>
          <p:cNvCxnSpPr>
            <a:stCxn id="35" idx="2"/>
            <a:endCxn id="33" idx="0"/>
          </p:cNvCxnSpPr>
          <p:nvPr/>
        </p:nvCxnSpPr>
        <p:spPr>
          <a:xfrm rot="16200000" flipH="1">
            <a:off x="8378922" y="4160955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5" name="Rectangle 65"/>
          <p:cNvSpPr/>
          <p:nvPr/>
        </p:nvSpPr>
        <p:spPr>
          <a:xfrm>
            <a:off x="8142313" y="3559857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6" name="Rectangle 65"/>
          <p:cNvSpPr/>
          <p:nvPr/>
        </p:nvSpPr>
        <p:spPr>
          <a:xfrm>
            <a:off x="6465913" y="3566206"/>
            <a:ext cx="790192" cy="4426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70C0"/>
                </a:solidFill>
              </a:rPr>
              <a:t>LogicTest</a:t>
            </a:r>
            <a:endParaRPr lang="en-SG" sz="1050" dirty="0">
              <a:solidFill>
                <a:srgbClr val="0070C0"/>
              </a:solidFill>
            </a:endParaRPr>
          </a:p>
        </p:txBody>
      </p:sp>
      <p:cxnSp>
        <p:nvCxnSpPr>
          <p:cNvPr id="39" name="Elbow Connector 40"/>
          <p:cNvCxnSpPr>
            <a:stCxn id="36" idx="3"/>
            <a:endCxn id="35" idx="1"/>
          </p:cNvCxnSpPr>
          <p:nvPr/>
        </p:nvCxnSpPr>
        <p:spPr>
          <a:xfrm flipV="1">
            <a:off x="7256105" y="3781163"/>
            <a:ext cx="886208" cy="634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2" name="Elbow Connector 40"/>
          <p:cNvCxnSpPr>
            <a:stCxn id="36" idx="2"/>
            <a:endCxn id="43" idx="1"/>
          </p:cNvCxnSpPr>
          <p:nvPr/>
        </p:nvCxnSpPr>
        <p:spPr>
          <a:xfrm rot="16200000" flipH="1">
            <a:off x="6888571" y="3981256"/>
            <a:ext cx="1162683" cy="1217806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22"/>
          <p:cNvSpPr/>
          <p:nvPr/>
        </p:nvSpPr>
        <p:spPr>
          <a:xfrm>
            <a:off x="8078815" y="4998121"/>
            <a:ext cx="865573" cy="346760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B050"/>
                </a:solidFill>
              </a:rPr>
              <a:t>StorageStub</a:t>
            </a:r>
            <a:endParaRPr lang="en-SG" sz="1050" dirty="0">
              <a:solidFill>
                <a:srgbClr val="00B050"/>
              </a:solidFill>
            </a:endParaRPr>
          </a:p>
        </p:txBody>
      </p:sp>
      <p:sp>
        <p:nvSpPr>
          <p:cNvPr id="45" name="Isosceles Triangle 102"/>
          <p:cNvSpPr/>
          <p:nvPr/>
        </p:nvSpPr>
        <p:spPr>
          <a:xfrm rot="10800000" flipV="1">
            <a:off x="8375185" y="4666204"/>
            <a:ext cx="270504" cy="175523"/>
          </a:xfrm>
          <a:prstGeom prst="triangle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46" name="Elbow Connector 103"/>
          <p:cNvCxnSpPr>
            <a:stCxn id="45" idx="3"/>
            <a:endCxn id="43" idx="0"/>
          </p:cNvCxnSpPr>
          <p:nvPr/>
        </p:nvCxnSpPr>
        <p:spPr>
          <a:xfrm rot="16200000" flipH="1">
            <a:off x="8432822" y="4919341"/>
            <a:ext cx="156394" cy="1165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4" name="Rectangle 6"/>
          <p:cNvSpPr/>
          <p:nvPr/>
        </p:nvSpPr>
        <p:spPr>
          <a:xfrm>
            <a:off x="6325375" y="1210641"/>
            <a:ext cx="1868998" cy="327923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/>
              <a:t>&lt;&lt;interface&gt;&gt; Printable</a:t>
            </a:r>
          </a:p>
        </p:txBody>
      </p:sp>
      <p:sp>
        <p:nvSpPr>
          <p:cNvPr id="47" name="Rectangle 19"/>
          <p:cNvSpPr/>
          <p:nvPr/>
        </p:nvSpPr>
        <p:spPr>
          <a:xfrm>
            <a:off x="4674519" y="1081001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Phone</a:t>
            </a:r>
            <a:endParaRPr lang="en-SG" sz="1050" dirty="0"/>
          </a:p>
        </p:txBody>
      </p:sp>
      <p:sp>
        <p:nvSpPr>
          <p:cNvPr id="48" name="Rectangle 20"/>
          <p:cNvSpPr/>
          <p:nvPr/>
        </p:nvSpPr>
        <p:spPr>
          <a:xfrm>
            <a:off x="4674519" y="1475988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Email</a:t>
            </a:r>
            <a:endParaRPr lang="en-SG" sz="1050" dirty="0"/>
          </a:p>
        </p:txBody>
      </p:sp>
      <p:sp>
        <p:nvSpPr>
          <p:cNvPr id="49" name="Rectangle 21"/>
          <p:cNvSpPr/>
          <p:nvPr/>
        </p:nvSpPr>
        <p:spPr>
          <a:xfrm>
            <a:off x="4674519" y="1870974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Address</a:t>
            </a:r>
            <a:endParaRPr lang="en-SG" sz="1050" dirty="0"/>
          </a:p>
        </p:txBody>
      </p:sp>
      <p:sp>
        <p:nvSpPr>
          <p:cNvPr id="50" name="Isosceles Triangle 24"/>
          <p:cNvSpPr/>
          <p:nvPr/>
        </p:nvSpPr>
        <p:spPr>
          <a:xfrm rot="5400000">
            <a:off x="6089483" y="1339999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1" name="Elbow Connector 25"/>
          <p:cNvCxnSpPr>
            <a:stCxn id="50" idx="3"/>
            <a:endCxn id="48" idx="3"/>
          </p:cNvCxnSpPr>
          <p:nvPr/>
        </p:nvCxnSpPr>
        <p:spPr>
          <a:xfrm rot="10800000" flipV="1">
            <a:off x="5603816" y="1427760"/>
            <a:ext cx="533159" cy="221607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2" name="Elbow Connector 26"/>
          <p:cNvCxnSpPr>
            <a:stCxn id="50" idx="3"/>
            <a:endCxn id="47" idx="3"/>
          </p:cNvCxnSpPr>
          <p:nvPr/>
        </p:nvCxnSpPr>
        <p:spPr>
          <a:xfrm rot="10800000">
            <a:off x="5603816" y="1254381"/>
            <a:ext cx="533159" cy="173380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3" name="Elbow Connector 29"/>
          <p:cNvCxnSpPr>
            <a:stCxn id="50" idx="3"/>
            <a:endCxn id="49" idx="3"/>
          </p:cNvCxnSpPr>
          <p:nvPr/>
        </p:nvCxnSpPr>
        <p:spPr>
          <a:xfrm rot="10800000" flipV="1">
            <a:off x="5603816" y="1427760"/>
            <a:ext cx="533159" cy="616593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54" name="Rectangle 21"/>
          <p:cNvSpPr/>
          <p:nvPr/>
        </p:nvSpPr>
        <p:spPr>
          <a:xfrm>
            <a:off x="4674519" y="686014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Name</a:t>
            </a:r>
            <a:endParaRPr lang="en-SG" sz="1050" dirty="0"/>
          </a:p>
        </p:txBody>
      </p:sp>
      <p:cxnSp>
        <p:nvCxnSpPr>
          <p:cNvPr id="55" name="Elbow Connector 26"/>
          <p:cNvCxnSpPr>
            <a:stCxn id="50" idx="3"/>
            <a:endCxn id="54" idx="3"/>
          </p:cNvCxnSpPr>
          <p:nvPr/>
        </p:nvCxnSpPr>
        <p:spPr>
          <a:xfrm rot="10800000">
            <a:off x="5603816" y="859395"/>
            <a:ext cx="533159" cy="568367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56" name="Rectangle 6"/>
          <p:cNvSpPr/>
          <p:nvPr/>
        </p:nvSpPr>
        <p:spPr>
          <a:xfrm>
            <a:off x="6325375" y="1538466"/>
            <a:ext cx="1868998" cy="122745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sp>
        <p:nvSpPr>
          <p:cNvPr id="57" name="Rectangle 6"/>
          <p:cNvSpPr/>
          <p:nvPr/>
        </p:nvSpPr>
        <p:spPr>
          <a:xfrm>
            <a:off x="6325375" y="1656858"/>
            <a:ext cx="1868998" cy="271943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+ </a:t>
            </a:r>
            <a:r>
              <a:rPr lang="en-US" sz="1050" dirty="0" err="1"/>
              <a:t>getPrintableString</a:t>
            </a:r>
            <a:r>
              <a:rPr lang="en-US" sz="1050" dirty="0"/>
              <a:t>(): String</a:t>
            </a:r>
            <a:endParaRPr lang="en-SG" sz="1050" dirty="0"/>
          </a:p>
        </p:txBody>
      </p:sp>
    </p:spTree>
    <p:extLst>
      <p:ext uri="{BB962C8B-B14F-4D97-AF65-F5344CB8AC3E}">
        <p14:creationId xmlns:p14="http://schemas.microsoft.com/office/powerpoint/2010/main" val="2619388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B5617C-AC77-ED43-B27A-A9454742C897}"/>
              </a:ext>
            </a:extLst>
          </p:cNvPr>
          <p:cNvSpPr txBox="1"/>
          <p:nvPr/>
        </p:nvSpPr>
        <p:spPr>
          <a:xfrm>
            <a:off x="3681984" y="12679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NICH</a:t>
            </a:r>
          </a:p>
        </p:txBody>
      </p:sp>
    </p:spTree>
    <p:extLst>
      <p:ext uri="{BB962C8B-B14F-4D97-AF65-F5344CB8AC3E}">
        <p14:creationId xmlns:p14="http://schemas.microsoft.com/office/powerpoint/2010/main" val="1681074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B5617C-AC77-ED43-B27A-A9454742C897}"/>
              </a:ext>
            </a:extLst>
          </p:cNvPr>
          <p:cNvSpPr txBox="1"/>
          <p:nvPr/>
        </p:nvSpPr>
        <p:spPr>
          <a:xfrm>
            <a:off x="3681984" y="12679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NICH</a:t>
            </a:r>
          </a:p>
        </p:txBody>
      </p:sp>
    </p:spTree>
    <p:extLst>
      <p:ext uri="{BB962C8B-B14F-4D97-AF65-F5344CB8AC3E}">
        <p14:creationId xmlns:p14="http://schemas.microsoft.com/office/powerpoint/2010/main" val="4194871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B5617C-AC77-ED43-B27A-A9454742C897}"/>
              </a:ext>
            </a:extLst>
          </p:cNvPr>
          <p:cNvSpPr txBox="1"/>
          <p:nvPr/>
        </p:nvSpPr>
        <p:spPr>
          <a:xfrm>
            <a:off x="3681984" y="12679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NICH</a:t>
            </a:r>
          </a:p>
        </p:txBody>
      </p:sp>
    </p:spTree>
    <p:extLst>
      <p:ext uri="{BB962C8B-B14F-4D97-AF65-F5344CB8AC3E}">
        <p14:creationId xmlns:p14="http://schemas.microsoft.com/office/powerpoint/2010/main" val="3534876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B5617C-AC77-ED43-B27A-A9454742C897}"/>
              </a:ext>
            </a:extLst>
          </p:cNvPr>
          <p:cNvSpPr txBox="1"/>
          <p:nvPr/>
        </p:nvSpPr>
        <p:spPr>
          <a:xfrm>
            <a:off x="3681984" y="12679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NICH</a:t>
            </a:r>
          </a:p>
        </p:txBody>
      </p:sp>
    </p:spTree>
    <p:extLst>
      <p:ext uri="{BB962C8B-B14F-4D97-AF65-F5344CB8AC3E}">
        <p14:creationId xmlns:p14="http://schemas.microsoft.com/office/powerpoint/2010/main" val="1075803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98CF04-C313-E24A-A52B-837593E940AF}"/>
              </a:ext>
            </a:extLst>
          </p:cNvPr>
          <p:cNvSpPr txBox="1"/>
          <p:nvPr/>
        </p:nvSpPr>
        <p:spPr>
          <a:xfrm>
            <a:off x="5693664" y="2682240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Xiyi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526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2563</TotalTime>
  <Words>117</Words>
  <Application>Microsoft Macintosh PowerPoint</Application>
  <PresentationFormat>On-screen Show (4:3)</PresentationFormat>
  <Paragraphs>91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AddressBook – Level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Ong Jia Jian</cp:lastModifiedBy>
  <cp:revision>39</cp:revision>
  <cp:lastPrinted>2018-11-11T21:20:45Z</cp:lastPrinted>
  <dcterms:created xsi:type="dcterms:W3CDTF">2016-07-22T14:33:02Z</dcterms:created>
  <dcterms:modified xsi:type="dcterms:W3CDTF">2018-11-12T00:18:12Z</dcterms:modified>
</cp:coreProperties>
</file>