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93"/>
  </p:normalViewPr>
  <p:slideViewPr>
    <p:cSldViewPr showGuides="1">
      <p:cViewPr>
        <p:scale>
          <a:sx n="90" d="100"/>
          <a:sy n="90" d="100"/>
        </p:scale>
        <p:origin x="60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ClearCommand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C3B9EC-7F90-3249-A565-E448D0819549}"/>
              </a:ext>
            </a:extLst>
          </p:cNvPr>
          <p:cNvSpPr/>
          <p:nvPr/>
        </p:nvSpPr>
        <p:spPr>
          <a:xfrm>
            <a:off x="8205607" y="540612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Curriculum</a:t>
            </a:r>
            <a:endParaRPr lang="en-SG" sz="105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6B342C-8D04-FF4F-9B74-4F19A52A7D69}"/>
              </a:ext>
            </a:extLst>
          </p:cNvPr>
          <p:cNvCxnSpPr>
            <a:cxnSpLocks/>
          </p:cNvCxnSpPr>
          <p:nvPr/>
        </p:nvCxnSpPr>
        <p:spPr>
          <a:xfrm>
            <a:off x="7996056" y="5562600"/>
            <a:ext cx="203994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09D80B-3628-1A4F-ACF4-33FB32EB552C}"/>
              </a:ext>
            </a:extLst>
          </p:cNvPr>
          <p:cNvCxnSpPr>
            <a:cxnSpLocks/>
          </p:cNvCxnSpPr>
          <p:nvPr/>
        </p:nvCxnSpPr>
        <p:spPr>
          <a:xfrm>
            <a:off x="7996056" y="5126380"/>
            <a:ext cx="0" cy="4362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D044FA-5472-AC49-A1F6-81EA4BB8BB48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8664698" y="5752884"/>
            <a:ext cx="5557" cy="26591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9CD13A2-16A8-2143-A025-6D7D81B2D214}"/>
              </a:ext>
            </a:extLst>
          </p:cNvPr>
          <p:cNvSpPr/>
          <p:nvPr/>
        </p:nvSpPr>
        <p:spPr>
          <a:xfrm>
            <a:off x="8200050" y="601572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EnrolledClass</a:t>
            </a:r>
            <a:endParaRPr lang="en-SG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A2C63F-6E5B-F749-81B3-1797FA7F68D3}"/>
              </a:ext>
            </a:extLst>
          </p:cNvPr>
          <p:cNvSpPr txBox="1"/>
          <p:nvPr/>
        </p:nvSpPr>
        <p:spPr>
          <a:xfrm>
            <a:off x="8664698" y="57528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87</Words>
  <Application>Microsoft Macintosh PowerPoint</Application>
  <PresentationFormat>On-screen Show (4:3)</PresentationFormat>
  <Paragraphs>63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32</cp:revision>
  <dcterms:created xsi:type="dcterms:W3CDTF">2016-07-22T14:33:02Z</dcterms:created>
  <dcterms:modified xsi:type="dcterms:W3CDTF">2018-10-02T12:07:26Z</dcterms:modified>
</cp:coreProperties>
</file>