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/>
    <p:restoredTop sz="94623"/>
  </p:normalViewPr>
  <p:slideViewPr>
    <p:cSldViewPr showGuides="1">
      <p:cViewPr varScale="1">
        <p:scale>
          <a:sx n="134" d="100"/>
          <a:sy n="134" d="100"/>
        </p:scale>
        <p:origin x="1472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A4F207-4552-F441-9F78-C6703E15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70857"/>
            <a:ext cx="7162800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Su Yia, Denise</cp:lastModifiedBy>
  <cp:revision>93</cp:revision>
  <dcterms:created xsi:type="dcterms:W3CDTF">2016-07-22T14:33:02Z</dcterms:created>
  <dcterms:modified xsi:type="dcterms:W3CDTF">2018-11-11T12:42:08Z</dcterms:modified>
</cp:coreProperties>
</file>