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E82E07-7794-3447-BB6F-306430047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527" y="565890"/>
            <a:ext cx="5912945" cy="572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Yeo Su Yia, Denise</cp:lastModifiedBy>
  <cp:revision>32</cp:revision>
  <dcterms:created xsi:type="dcterms:W3CDTF">2017-07-27T00:35:51Z</dcterms:created>
  <dcterms:modified xsi:type="dcterms:W3CDTF">2018-11-12T15:19:55Z</dcterms:modified>
</cp:coreProperties>
</file>